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00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09.svg" ContentType="image/svg+xml"/>
  <Override PartName="/ppt/media/image111.svg" ContentType="image/svg+xml"/>
  <Override PartName="/ppt/media/image113.svg" ContentType="image/svg+xml"/>
  <Override PartName="/ppt/media/image115.svg" ContentType="image/svg+xml"/>
  <Override PartName="/ppt/media/image117.svg" ContentType="image/svg+xml"/>
  <Override PartName="/ppt/media/image119.svg" ContentType="image/svg+xml"/>
  <Override PartName="/ppt/media/image12.svg" ContentType="image/svg+xml"/>
  <Override PartName="/ppt/media/image121.svg" ContentType="image/svg+xml"/>
  <Override PartName="/ppt/media/image123.svg" ContentType="image/svg+xml"/>
  <Override PartName="/ppt/media/image125.svg" ContentType="image/svg+xml"/>
  <Override PartName="/ppt/media/image127.svg" ContentType="image/svg+xml"/>
  <Override PartName="/ppt/media/image129.svg" ContentType="image/svg+xml"/>
  <Override PartName="/ppt/media/image131.svg" ContentType="image/svg+xml"/>
  <Override PartName="/ppt/media/image133.svg" ContentType="image/svg+xml"/>
  <Override PartName="/ppt/media/image135.svg" ContentType="image/svg+xml"/>
  <Override PartName="/ppt/media/image137.svg" ContentType="image/svg+xml"/>
  <Override PartName="/ppt/media/image139.svg" ContentType="image/svg+xml"/>
  <Override PartName="/ppt/media/image14.svg" ContentType="image/svg+xml"/>
  <Override PartName="/ppt/media/image141.svg" ContentType="image/svg+xml"/>
  <Override PartName="/ppt/media/image143.svg" ContentType="image/svg+xml"/>
  <Override PartName="/ppt/media/image145.svg" ContentType="image/svg+xml"/>
  <Override PartName="/ppt/media/image147.svg" ContentType="image/svg+xml"/>
  <Override PartName="/ppt/media/image149.svg" ContentType="image/svg+xml"/>
  <Override PartName="/ppt/media/image151.svg" ContentType="image/svg+xml"/>
  <Override PartName="/ppt/media/image154.svg" ContentType="image/svg+xml"/>
  <Override PartName="/ppt/media/image156.svg" ContentType="image/svg+xml"/>
  <Override PartName="/ppt/media/image158.svg" ContentType="image/svg+xml"/>
  <Override PartName="/ppt/media/image16.svg" ContentType="image/svg+xml"/>
  <Override PartName="/ppt/media/image160.svg" ContentType="image/svg+xml"/>
  <Override PartName="/ppt/media/image162.svg" ContentType="image/svg+xml"/>
  <Override PartName="/ppt/media/image164.svg" ContentType="image/svg+xml"/>
  <Override PartName="/ppt/media/image166.svg" ContentType="image/svg+xml"/>
  <Override PartName="/ppt/media/image168.svg" ContentType="image/svg+xml"/>
  <Override PartName="/ppt/media/image170.svg" ContentType="image/svg+xml"/>
  <Override PartName="/ppt/media/image172.svg" ContentType="image/svg+xml"/>
  <Override PartName="/ppt/media/image174.svg" ContentType="image/svg+xml"/>
  <Override PartName="/ppt/media/image176.svg" ContentType="image/svg+xml"/>
  <Override PartName="/ppt/media/image178.svg" ContentType="image/svg+xml"/>
  <Override PartName="/ppt/media/image18.svg" ContentType="image/svg+xml"/>
  <Override PartName="/ppt/media/image180.svg" ContentType="image/svg+xml"/>
  <Override PartName="/ppt/media/image182.svg" ContentType="image/svg+xml"/>
  <Override PartName="/ppt/media/image184.svg" ContentType="image/svg+xml"/>
  <Override PartName="/ppt/media/image186.svg" ContentType="image/svg+xml"/>
  <Override PartName="/ppt/media/image188.svg" ContentType="image/svg+xml"/>
  <Override PartName="/ppt/media/image190.svg" ContentType="image/svg+xml"/>
  <Override PartName="/ppt/media/image193.svg" ContentType="image/svg+xml"/>
  <Override PartName="/ppt/media/image195.svg" ContentType="image/svg+xml"/>
  <Override PartName="/ppt/media/image197.svg" ContentType="image/svg+xml"/>
  <Override PartName="/ppt/media/image199.svg" ContentType="image/svg+xml"/>
  <Override PartName="/ppt/media/image20.svg" ContentType="image/svg+xml"/>
  <Override PartName="/ppt/media/image201.svg" ContentType="image/svg+xml"/>
  <Override PartName="/ppt/media/image203.svg" ContentType="image/svg+xml"/>
  <Override PartName="/ppt/media/image207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67.svg" ContentType="image/svg+xml"/>
  <Override PartName="/ppt/media/image69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.svg" ContentType="image/svg+xml"/>
  <Override PartName="/ppt/media/image81.svg" ContentType="image/svg+xml"/>
  <Override PartName="/ppt/media/image83.svg" ContentType="image/svg+xml"/>
  <Override PartName="/ppt/media/image86.svg" ContentType="image/svg+xml"/>
  <Override PartName="/ppt/media/image88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29"/>
  </p:notesMasterIdLst>
  <p:handoutMasterIdLst>
    <p:handoutMasterId r:id="rId30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1000">
                <a:schemeClr val="bg1"/>
              </a:gs>
              <a:gs pos="100000">
                <a:schemeClr val="bg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3"/>
            </p:custDataLst>
          </p:nvPr>
        </p:nvSpPr>
        <p:spPr>
          <a:xfrm>
            <a:off x="0" y="5531868"/>
            <a:ext cx="12192000" cy="1188548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4"/>
            </p:custDataLst>
          </p:nvPr>
        </p:nvSpPr>
        <p:spPr>
          <a:xfrm>
            <a:off x="0" y="5669452"/>
            <a:ext cx="12192000" cy="1188548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6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 userDrawn="1">
            <p:custDataLst>
              <p:tags r:id="rId5"/>
            </p:custDataLst>
          </p:nvPr>
        </p:nvSpPr>
        <p:spPr>
          <a:xfrm>
            <a:off x="10663031" y="1189534"/>
            <a:ext cx="84951" cy="849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>
            <p:custDataLst>
              <p:tags r:id="rId6"/>
            </p:custDataLst>
          </p:nvPr>
        </p:nvSpPr>
        <p:spPr>
          <a:xfrm>
            <a:off x="10825854" y="1189534"/>
            <a:ext cx="84951" cy="84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>
            <p:custDataLst>
              <p:tags r:id="rId7"/>
            </p:custDataLst>
          </p:nvPr>
        </p:nvSpPr>
        <p:spPr>
          <a:xfrm>
            <a:off x="10988678" y="1189534"/>
            <a:ext cx="84951" cy="849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8"/>
            </p:custDataLst>
          </p:nvPr>
        </p:nvSpPr>
        <p:spPr>
          <a:xfrm>
            <a:off x="11151501" y="1189534"/>
            <a:ext cx="84951" cy="84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839788" y="565200"/>
            <a:ext cx="2880000" cy="1081088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166360"/>
            <a:ext cx="5323840" cy="63305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166360"/>
            <a:ext cx="5323840" cy="63305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8810" cy="47371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1000">
                <a:schemeClr val="bg1"/>
              </a:gs>
              <a:gs pos="63000">
                <a:schemeClr val="bg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2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16"/>
          <a:stretch>
            <a:fillRect/>
          </a:stretch>
        </p:blipFill>
        <p:spPr>
          <a:xfrm>
            <a:off x="2547257" y="1618268"/>
            <a:ext cx="9644743" cy="4699170"/>
          </a:xfrm>
          <a:prstGeom prst="rect">
            <a:avLst/>
          </a:prstGeom>
        </p:spPr>
      </p:pic>
      <p:sp>
        <p:nvSpPr>
          <p:cNvPr id="9" name="任意多边形: 形状 8"/>
          <p:cNvSpPr/>
          <p:nvPr userDrawn="1">
            <p:custDataLst>
              <p:tags r:id="rId6"/>
            </p:custDataLst>
          </p:nvPr>
        </p:nvSpPr>
        <p:spPr>
          <a:xfrm>
            <a:off x="0" y="4667656"/>
            <a:ext cx="12192000" cy="1884784"/>
          </a:xfrm>
          <a:custGeom>
            <a:avLst/>
            <a:gdLst>
              <a:gd name="connsiteX0" fmla="*/ 12192000 w 12192000"/>
              <a:gd name="connsiteY0" fmla="*/ 0 h 1991481"/>
              <a:gd name="connsiteX1" fmla="*/ 12192000 w 12192000"/>
              <a:gd name="connsiteY1" fmla="*/ 1991481 h 1991481"/>
              <a:gd name="connsiteX2" fmla="*/ 0 w 12192000"/>
              <a:gd name="connsiteY2" fmla="*/ 1991481 h 1991481"/>
              <a:gd name="connsiteX3" fmla="*/ 0 w 12192000"/>
              <a:gd name="connsiteY3" fmla="*/ 1782916 h 1991481"/>
              <a:gd name="connsiteX4" fmla="*/ 11896082 w 12192000"/>
              <a:gd name="connsiteY4" fmla="*/ 112145 h 199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991481">
                <a:moveTo>
                  <a:pt x="12192000" y="0"/>
                </a:moveTo>
                <a:lnTo>
                  <a:pt x="12192000" y="1991481"/>
                </a:lnTo>
                <a:lnTo>
                  <a:pt x="0" y="1991481"/>
                </a:lnTo>
                <a:lnTo>
                  <a:pt x="0" y="1782916"/>
                </a:lnTo>
                <a:cubicBezTo>
                  <a:pt x="4789278" y="1782916"/>
                  <a:pt x="9068479" y="1132527"/>
                  <a:pt x="11896082" y="11214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7"/>
            </p:custDataLst>
          </p:nvPr>
        </p:nvSpPr>
        <p:spPr>
          <a:xfrm>
            <a:off x="0" y="4997387"/>
            <a:ext cx="12192000" cy="1860613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6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8"/>
            </p:custDataLst>
          </p:nvPr>
        </p:nvSpPr>
        <p:spPr>
          <a:xfrm>
            <a:off x="10663031" y="764841"/>
            <a:ext cx="84951" cy="849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10825854" y="764841"/>
            <a:ext cx="84951" cy="84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>
            <p:custDataLst>
              <p:tags r:id="rId10"/>
            </p:custDataLst>
          </p:nvPr>
        </p:nvSpPr>
        <p:spPr>
          <a:xfrm>
            <a:off x="10988678" y="764841"/>
            <a:ext cx="84951" cy="849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>
            <p:custDataLst>
              <p:tags r:id="rId11"/>
            </p:custDataLst>
          </p:nvPr>
        </p:nvSpPr>
        <p:spPr>
          <a:xfrm>
            <a:off x="11151501" y="764841"/>
            <a:ext cx="84951" cy="84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12"/>
            </p:custDataLst>
          </p:nvPr>
        </p:nvSpPr>
        <p:spPr>
          <a:xfrm>
            <a:off x="10422507" y="6070385"/>
            <a:ext cx="798513" cy="192300"/>
          </a:xfrm>
          <a:custGeom>
            <a:avLst/>
            <a:gdLst>
              <a:gd name="connsiteX0" fmla="*/ 598020 w 621436"/>
              <a:gd name="connsiteY0" fmla="*/ 102824 h 149656"/>
              <a:gd name="connsiteX1" fmla="*/ 621436 w 621436"/>
              <a:gd name="connsiteY1" fmla="*/ 126240 h 149656"/>
              <a:gd name="connsiteX2" fmla="*/ 598020 w 621436"/>
              <a:gd name="connsiteY2" fmla="*/ 149656 h 149656"/>
              <a:gd name="connsiteX3" fmla="*/ 574604 w 621436"/>
              <a:gd name="connsiteY3" fmla="*/ 126240 h 149656"/>
              <a:gd name="connsiteX4" fmla="*/ 598020 w 621436"/>
              <a:gd name="connsiteY4" fmla="*/ 102824 h 149656"/>
              <a:gd name="connsiteX5" fmla="*/ 482724 w 621436"/>
              <a:gd name="connsiteY5" fmla="*/ 102824 h 149656"/>
              <a:gd name="connsiteX6" fmla="*/ 506140 w 621436"/>
              <a:gd name="connsiteY6" fmla="*/ 126240 h 149656"/>
              <a:gd name="connsiteX7" fmla="*/ 482724 w 621436"/>
              <a:gd name="connsiteY7" fmla="*/ 149656 h 149656"/>
              <a:gd name="connsiteX8" fmla="*/ 459308 w 621436"/>
              <a:gd name="connsiteY8" fmla="*/ 126240 h 149656"/>
              <a:gd name="connsiteX9" fmla="*/ 482724 w 621436"/>
              <a:gd name="connsiteY9" fmla="*/ 102824 h 149656"/>
              <a:gd name="connsiteX10" fmla="*/ 367428 w 621436"/>
              <a:gd name="connsiteY10" fmla="*/ 102824 h 149656"/>
              <a:gd name="connsiteX11" fmla="*/ 390844 w 621436"/>
              <a:gd name="connsiteY11" fmla="*/ 126240 h 149656"/>
              <a:gd name="connsiteX12" fmla="*/ 367428 w 621436"/>
              <a:gd name="connsiteY12" fmla="*/ 149656 h 149656"/>
              <a:gd name="connsiteX13" fmla="*/ 344012 w 621436"/>
              <a:gd name="connsiteY13" fmla="*/ 126240 h 149656"/>
              <a:gd name="connsiteX14" fmla="*/ 367428 w 621436"/>
              <a:gd name="connsiteY14" fmla="*/ 102824 h 149656"/>
              <a:gd name="connsiteX15" fmla="*/ 254008 w 621436"/>
              <a:gd name="connsiteY15" fmla="*/ 102824 h 149656"/>
              <a:gd name="connsiteX16" fmla="*/ 277424 w 621436"/>
              <a:gd name="connsiteY16" fmla="*/ 126240 h 149656"/>
              <a:gd name="connsiteX17" fmla="*/ 254008 w 621436"/>
              <a:gd name="connsiteY17" fmla="*/ 149656 h 149656"/>
              <a:gd name="connsiteX18" fmla="*/ 230592 w 621436"/>
              <a:gd name="connsiteY18" fmla="*/ 126240 h 149656"/>
              <a:gd name="connsiteX19" fmla="*/ 254008 w 621436"/>
              <a:gd name="connsiteY19" fmla="*/ 102824 h 149656"/>
              <a:gd name="connsiteX20" fmla="*/ 138712 w 621436"/>
              <a:gd name="connsiteY20" fmla="*/ 102824 h 149656"/>
              <a:gd name="connsiteX21" fmla="*/ 162128 w 621436"/>
              <a:gd name="connsiteY21" fmla="*/ 126240 h 149656"/>
              <a:gd name="connsiteX22" fmla="*/ 138712 w 621436"/>
              <a:gd name="connsiteY22" fmla="*/ 149656 h 149656"/>
              <a:gd name="connsiteX23" fmla="*/ 115296 w 621436"/>
              <a:gd name="connsiteY23" fmla="*/ 126240 h 149656"/>
              <a:gd name="connsiteX24" fmla="*/ 138712 w 621436"/>
              <a:gd name="connsiteY24" fmla="*/ 102824 h 149656"/>
              <a:gd name="connsiteX25" fmla="*/ 23416 w 621436"/>
              <a:gd name="connsiteY25" fmla="*/ 102824 h 149656"/>
              <a:gd name="connsiteX26" fmla="*/ 46832 w 621436"/>
              <a:gd name="connsiteY26" fmla="*/ 126240 h 149656"/>
              <a:gd name="connsiteX27" fmla="*/ 23416 w 621436"/>
              <a:gd name="connsiteY27" fmla="*/ 149656 h 149656"/>
              <a:gd name="connsiteX28" fmla="*/ 0 w 621436"/>
              <a:gd name="connsiteY28" fmla="*/ 126240 h 149656"/>
              <a:gd name="connsiteX29" fmla="*/ 23416 w 621436"/>
              <a:gd name="connsiteY29" fmla="*/ 102824 h 149656"/>
              <a:gd name="connsiteX30" fmla="*/ 598020 w 621436"/>
              <a:gd name="connsiteY30" fmla="*/ 0 h 149656"/>
              <a:gd name="connsiteX31" fmla="*/ 621436 w 621436"/>
              <a:gd name="connsiteY31" fmla="*/ 23416 h 149656"/>
              <a:gd name="connsiteX32" fmla="*/ 598020 w 621436"/>
              <a:gd name="connsiteY32" fmla="*/ 46832 h 149656"/>
              <a:gd name="connsiteX33" fmla="*/ 574604 w 621436"/>
              <a:gd name="connsiteY33" fmla="*/ 23416 h 149656"/>
              <a:gd name="connsiteX34" fmla="*/ 598020 w 621436"/>
              <a:gd name="connsiteY34" fmla="*/ 0 h 149656"/>
              <a:gd name="connsiteX35" fmla="*/ 482724 w 621436"/>
              <a:gd name="connsiteY35" fmla="*/ 0 h 149656"/>
              <a:gd name="connsiteX36" fmla="*/ 506140 w 621436"/>
              <a:gd name="connsiteY36" fmla="*/ 23416 h 149656"/>
              <a:gd name="connsiteX37" fmla="*/ 482724 w 621436"/>
              <a:gd name="connsiteY37" fmla="*/ 46832 h 149656"/>
              <a:gd name="connsiteX38" fmla="*/ 459308 w 621436"/>
              <a:gd name="connsiteY38" fmla="*/ 23416 h 149656"/>
              <a:gd name="connsiteX39" fmla="*/ 482724 w 621436"/>
              <a:gd name="connsiteY39" fmla="*/ 0 h 149656"/>
              <a:gd name="connsiteX40" fmla="*/ 367428 w 621436"/>
              <a:gd name="connsiteY40" fmla="*/ 0 h 149656"/>
              <a:gd name="connsiteX41" fmla="*/ 390844 w 621436"/>
              <a:gd name="connsiteY41" fmla="*/ 23416 h 149656"/>
              <a:gd name="connsiteX42" fmla="*/ 367428 w 621436"/>
              <a:gd name="connsiteY42" fmla="*/ 46832 h 149656"/>
              <a:gd name="connsiteX43" fmla="*/ 344012 w 621436"/>
              <a:gd name="connsiteY43" fmla="*/ 23416 h 149656"/>
              <a:gd name="connsiteX44" fmla="*/ 367428 w 621436"/>
              <a:gd name="connsiteY44" fmla="*/ 0 h 149656"/>
              <a:gd name="connsiteX45" fmla="*/ 254008 w 621436"/>
              <a:gd name="connsiteY45" fmla="*/ 0 h 149656"/>
              <a:gd name="connsiteX46" fmla="*/ 277424 w 621436"/>
              <a:gd name="connsiteY46" fmla="*/ 23416 h 149656"/>
              <a:gd name="connsiteX47" fmla="*/ 254008 w 621436"/>
              <a:gd name="connsiteY47" fmla="*/ 46832 h 149656"/>
              <a:gd name="connsiteX48" fmla="*/ 230592 w 621436"/>
              <a:gd name="connsiteY48" fmla="*/ 23416 h 149656"/>
              <a:gd name="connsiteX49" fmla="*/ 254008 w 621436"/>
              <a:gd name="connsiteY49" fmla="*/ 0 h 149656"/>
              <a:gd name="connsiteX50" fmla="*/ 138712 w 621436"/>
              <a:gd name="connsiteY50" fmla="*/ 0 h 149656"/>
              <a:gd name="connsiteX51" fmla="*/ 162128 w 621436"/>
              <a:gd name="connsiteY51" fmla="*/ 23416 h 149656"/>
              <a:gd name="connsiteX52" fmla="*/ 138712 w 621436"/>
              <a:gd name="connsiteY52" fmla="*/ 46832 h 149656"/>
              <a:gd name="connsiteX53" fmla="*/ 115296 w 621436"/>
              <a:gd name="connsiteY53" fmla="*/ 23416 h 149656"/>
              <a:gd name="connsiteX54" fmla="*/ 138712 w 621436"/>
              <a:gd name="connsiteY54" fmla="*/ 0 h 149656"/>
              <a:gd name="connsiteX55" fmla="*/ 23416 w 621436"/>
              <a:gd name="connsiteY55" fmla="*/ 0 h 149656"/>
              <a:gd name="connsiteX56" fmla="*/ 46832 w 621436"/>
              <a:gd name="connsiteY56" fmla="*/ 23416 h 149656"/>
              <a:gd name="connsiteX57" fmla="*/ 23416 w 621436"/>
              <a:gd name="connsiteY57" fmla="*/ 46832 h 149656"/>
              <a:gd name="connsiteX58" fmla="*/ 0 w 621436"/>
              <a:gd name="connsiteY58" fmla="*/ 23416 h 149656"/>
              <a:gd name="connsiteX59" fmla="*/ 23416 w 621436"/>
              <a:gd name="connsiteY59" fmla="*/ 0 h 14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21436" h="149656">
                <a:moveTo>
                  <a:pt x="598020" y="102824"/>
                </a:moveTo>
                <a:cubicBezTo>
                  <a:pt x="610952" y="102824"/>
                  <a:pt x="621436" y="113308"/>
                  <a:pt x="621436" y="126240"/>
                </a:cubicBezTo>
                <a:cubicBezTo>
                  <a:pt x="621436" y="139172"/>
                  <a:pt x="610952" y="149656"/>
                  <a:pt x="598020" y="149656"/>
                </a:cubicBezTo>
                <a:cubicBezTo>
                  <a:pt x="585088" y="149656"/>
                  <a:pt x="574604" y="139172"/>
                  <a:pt x="574604" y="126240"/>
                </a:cubicBezTo>
                <a:cubicBezTo>
                  <a:pt x="574604" y="113308"/>
                  <a:pt x="585088" y="102824"/>
                  <a:pt x="598020" y="102824"/>
                </a:cubicBezTo>
                <a:close/>
                <a:moveTo>
                  <a:pt x="482724" y="102824"/>
                </a:moveTo>
                <a:cubicBezTo>
                  <a:pt x="495656" y="102824"/>
                  <a:pt x="506140" y="113308"/>
                  <a:pt x="506140" y="126240"/>
                </a:cubicBezTo>
                <a:cubicBezTo>
                  <a:pt x="506140" y="139172"/>
                  <a:pt x="495656" y="149656"/>
                  <a:pt x="482724" y="149656"/>
                </a:cubicBezTo>
                <a:cubicBezTo>
                  <a:pt x="469792" y="149656"/>
                  <a:pt x="459308" y="139172"/>
                  <a:pt x="459308" y="126240"/>
                </a:cubicBezTo>
                <a:cubicBezTo>
                  <a:pt x="459308" y="113308"/>
                  <a:pt x="469792" y="102824"/>
                  <a:pt x="482724" y="102824"/>
                </a:cubicBezTo>
                <a:close/>
                <a:moveTo>
                  <a:pt x="367428" y="102824"/>
                </a:moveTo>
                <a:cubicBezTo>
                  <a:pt x="380360" y="102824"/>
                  <a:pt x="390844" y="113308"/>
                  <a:pt x="390844" y="126240"/>
                </a:cubicBezTo>
                <a:cubicBezTo>
                  <a:pt x="390844" y="139172"/>
                  <a:pt x="380360" y="149656"/>
                  <a:pt x="367428" y="149656"/>
                </a:cubicBezTo>
                <a:cubicBezTo>
                  <a:pt x="354496" y="149656"/>
                  <a:pt x="344012" y="139172"/>
                  <a:pt x="344012" y="126240"/>
                </a:cubicBezTo>
                <a:cubicBezTo>
                  <a:pt x="344012" y="113308"/>
                  <a:pt x="354496" y="102824"/>
                  <a:pt x="367428" y="102824"/>
                </a:cubicBezTo>
                <a:close/>
                <a:moveTo>
                  <a:pt x="254008" y="102824"/>
                </a:moveTo>
                <a:cubicBezTo>
                  <a:pt x="266940" y="102824"/>
                  <a:pt x="277424" y="113308"/>
                  <a:pt x="277424" y="126240"/>
                </a:cubicBezTo>
                <a:cubicBezTo>
                  <a:pt x="277424" y="139172"/>
                  <a:pt x="266940" y="149656"/>
                  <a:pt x="254008" y="149656"/>
                </a:cubicBezTo>
                <a:cubicBezTo>
                  <a:pt x="241076" y="149656"/>
                  <a:pt x="230592" y="139172"/>
                  <a:pt x="230592" y="126240"/>
                </a:cubicBezTo>
                <a:cubicBezTo>
                  <a:pt x="230592" y="113308"/>
                  <a:pt x="241076" y="102824"/>
                  <a:pt x="254008" y="102824"/>
                </a:cubicBezTo>
                <a:close/>
                <a:moveTo>
                  <a:pt x="138712" y="102824"/>
                </a:moveTo>
                <a:cubicBezTo>
                  <a:pt x="151644" y="102824"/>
                  <a:pt x="162128" y="113308"/>
                  <a:pt x="162128" y="126240"/>
                </a:cubicBezTo>
                <a:cubicBezTo>
                  <a:pt x="162128" y="139172"/>
                  <a:pt x="151644" y="149656"/>
                  <a:pt x="138712" y="149656"/>
                </a:cubicBezTo>
                <a:cubicBezTo>
                  <a:pt x="125780" y="149656"/>
                  <a:pt x="115296" y="139172"/>
                  <a:pt x="115296" y="126240"/>
                </a:cubicBezTo>
                <a:cubicBezTo>
                  <a:pt x="115296" y="113308"/>
                  <a:pt x="125780" y="102824"/>
                  <a:pt x="138712" y="102824"/>
                </a:cubicBezTo>
                <a:close/>
                <a:moveTo>
                  <a:pt x="23416" y="102824"/>
                </a:moveTo>
                <a:cubicBezTo>
                  <a:pt x="36348" y="102824"/>
                  <a:pt x="46832" y="113308"/>
                  <a:pt x="46832" y="126240"/>
                </a:cubicBezTo>
                <a:cubicBezTo>
                  <a:pt x="46832" y="139172"/>
                  <a:pt x="36348" y="149656"/>
                  <a:pt x="23416" y="149656"/>
                </a:cubicBezTo>
                <a:cubicBezTo>
                  <a:pt x="10484" y="149656"/>
                  <a:pt x="0" y="139172"/>
                  <a:pt x="0" y="126240"/>
                </a:cubicBezTo>
                <a:cubicBezTo>
                  <a:pt x="0" y="113308"/>
                  <a:pt x="10484" y="102824"/>
                  <a:pt x="23416" y="102824"/>
                </a:cubicBezTo>
                <a:close/>
                <a:moveTo>
                  <a:pt x="598020" y="0"/>
                </a:moveTo>
                <a:cubicBezTo>
                  <a:pt x="610952" y="0"/>
                  <a:pt x="621436" y="10484"/>
                  <a:pt x="621436" y="23416"/>
                </a:cubicBezTo>
                <a:cubicBezTo>
                  <a:pt x="621436" y="36348"/>
                  <a:pt x="610952" y="46832"/>
                  <a:pt x="598020" y="46832"/>
                </a:cubicBezTo>
                <a:cubicBezTo>
                  <a:pt x="585088" y="46832"/>
                  <a:pt x="574604" y="36348"/>
                  <a:pt x="574604" y="23416"/>
                </a:cubicBezTo>
                <a:cubicBezTo>
                  <a:pt x="574604" y="10484"/>
                  <a:pt x="585088" y="0"/>
                  <a:pt x="598020" y="0"/>
                </a:cubicBezTo>
                <a:close/>
                <a:moveTo>
                  <a:pt x="482724" y="0"/>
                </a:moveTo>
                <a:cubicBezTo>
                  <a:pt x="495656" y="0"/>
                  <a:pt x="506140" y="10484"/>
                  <a:pt x="506140" y="23416"/>
                </a:cubicBezTo>
                <a:cubicBezTo>
                  <a:pt x="506140" y="36348"/>
                  <a:pt x="495656" y="46832"/>
                  <a:pt x="482724" y="46832"/>
                </a:cubicBezTo>
                <a:cubicBezTo>
                  <a:pt x="469792" y="46832"/>
                  <a:pt x="459308" y="36348"/>
                  <a:pt x="459308" y="23416"/>
                </a:cubicBezTo>
                <a:cubicBezTo>
                  <a:pt x="459308" y="10484"/>
                  <a:pt x="469792" y="0"/>
                  <a:pt x="482724" y="0"/>
                </a:cubicBezTo>
                <a:close/>
                <a:moveTo>
                  <a:pt x="367428" y="0"/>
                </a:moveTo>
                <a:cubicBezTo>
                  <a:pt x="380360" y="0"/>
                  <a:pt x="390844" y="10484"/>
                  <a:pt x="390844" y="23416"/>
                </a:cubicBezTo>
                <a:cubicBezTo>
                  <a:pt x="390844" y="36348"/>
                  <a:pt x="380360" y="46832"/>
                  <a:pt x="367428" y="46832"/>
                </a:cubicBezTo>
                <a:cubicBezTo>
                  <a:pt x="354496" y="46832"/>
                  <a:pt x="344012" y="36348"/>
                  <a:pt x="344012" y="23416"/>
                </a:cubicBezTo>
                <a:cubicBezTo>
                  <a:pt x="344012" y="10484"/>
                  <a:pt x="354496" y="0"/>
                  <a:pt x="367428" y="0"/>
                </a:cubicBezTo>
                <a:close/>
                <a:moveTo>
                  <a:pt x="254008" y="0"/>
                </a:moveTo>
                <a:cubicBezTo>
                  <a:pt x="266940" y="0"/>
                  <a:pt x="277424" y="10484"/>
                  <a:pt x="277424" y="23416"/>
                </a:cubicBezTo>
                <a:cubicBezTo>
                  <a:pt x="277424" y="36348"/>
                  <a:pt x="266940" y="46832"/>
                  <a:pt x="254008" y="46832"/>
                </a:cubicBezTo>
                <a:cubicBezTo>
                  <a:pt x="241076" y="46832"/>
                  <a:pt x="230592" y="36348"/>
                  <a:pt x="230592" y="23416"/>
                </a:cubicBezTo>
                <a:cubicBezTo>
                  <a:pt x="230592" y="10484"/>
                  <a:pt x="241076" y="0"/>
                  <a:pt x="254008" y="0"/>
                </a:cubicBezTo>
                <a:close/>
                <a:moveTo>
                  <a:pt x="138712" y="0"/>
                </a:moveTo>
                <a:cubicBezTo>
                  <a:pt x="151644" y="0"/>
                  <a:pt x="162128" y="10484"/>
                  <a:pt x="162128" y="23416"/>
                </a:cubicBezTo>
                <a:cubicBezTo>
                  <a:pt x="162128" y="36348"/>
                  <a:pt x="151644" y="46832"/>
                  <a:pt x="138712" y="46832"/>
                </a:cubicBezTo>
                <a:cubicBezTo>
                  <a:pt x="125780" y="46832"/>
                  <a:pt x="115296" y="36348"/>
                  <a:pt x="115296" y="23416"/>
                </a:cubicBezTo>
                <a:cubicBezTo>
                  <a:pt x="115296" y="10484"/>
                  <a:pt x="125780" y="0"/>
                  <a:pt x="138712" y="0"/>
                </a:cubicBezTo>
                <a:close/>
                <a:moveTo>
                  <a:pt x="23416" y="0"/>
                </a:moveTo>
                <a:cubicBezTo>
                  <a:pt x="36348" y="0"/>
                  <a:pt x="46832" y="10484"/>
                  <a:pt x="46832" y="23416"/>
                </a:cubicBezTo>
                <a:cubicBezTo>
                  <a:pt x="46832" y="36348"/>
                  <a:pt x="36348" y="46832"/>
                  <a:pt x="23416" y="46832"/>
                </a:cubicBezTo>
                <a:cubicBezTo>
                  <a:pt x="10484" y="46832"/>
                  <a:pt x="0" y="36348"/>
                  <a:pt x="0" y="23416"/>
                </a:cubicBezTo>
                <a:cubicBezTo>
                  <a:pt x="0" y="10484"/>
                  <a:pt x="10484" y="0"/>
                  <a:pt x="23416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日期占位符 3"/>
          <p:cNvSpPr>
            <a:spLocks noGrp="1"/>
          </p:cNvSpPr>
          <p:nvPr userDrawn="1">
            <p:ph type="dt" sz="half" idx="16385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6" name="页脚占位符 4"/>
          <p:cNvSpPr>
            <a:spLocks noGrp="1"/>
          </p:cNvSpPr>
          <p:nvPr userDrawn="1">
            <p:ph type="ftr" sz="quarter" idx="16386"/>
            <p:custDataLst>
              <p:tags r:id="rId14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8" name="灯片编号占位符 5"/>
          <p:cNvSpPr>
            <a:spLocks noGrp="1"/>
          </p:cNvSpPr>
          <p:nvPr userDrawn="1">
            <p:ph type="sldNum" sz="quarter" idx="16387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16389" hasCustomPrompt="1"/>
            <p:custDataLst>
              <p:tags r:id="rId16"/>
            </p:custDataLst>
          </p:nvPr>
        </p:nvSpPr>
        <p:spPr>
          <a:xfrm>
            <a:off x="1016000" y="136525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 userDrawn="1">
            <p:ph type="ctrTitle" idx="16388" hasCustomPrompt="1"/>
            <p:custDataLst>
              <p:tags r:id="rId17"/>
            </p:custDataLst>
          </p:nvPr>
        </p:nvSpPr>
        <p:spPr>
          <a:xfrm>
            <a:off x="1016000" y="1873250"/>
            <a:ext cx="6352646" cy="2540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6390" hasCustomPrompt="1"/>
            <p:custDataLst>
              <p:tags r:id="rId18"/>
            </p:custDataLst>
          </p:nvPr>
        </p:nvSpPr>
        <p:spPr>
          <a:xfrm>
            <a:off x="1016000" y="446405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1000">
                <a:schemeClr val="bg1"/>
              </a:gs>
              <a:gs pos="63000">
                <a:schemeClr val="bg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 cstate="print">
            <a:alphaModFix amt="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2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16"/>
          <a:stretch>
            <a:fillRect/>
          </a:stretch>
        </p:blipFill>
        <p:spPr>
          <a:xfrm>
            <a:off x="4579257" y="2911333"/>
            <a:ext cx="7612743" cy="3709127"/>
          </a:xfrm>
          <a:prstGeom prst="rect">
            <a:avLst/>
          </a:prstGeom>
        </p:spPr>
      </p:pic>
      <p:sp>
        <p:nvSpPr>
          <p:cNvPr id="6" name="椭圆 2"/>
          <p:cNvSpPr/>
          <p:nvPr userDrawn="1">
            <p:custDataLst>
              <p:tags r:id="rId6"/>
            </p:custDataLst>
          </p:nvPr>
        </p:nvSpPr>
        <p:spPr>
          <a:xfrm>
            <a:off x="4082501" y="1053002"/>
            <a:ext cx="4026998" cy="4026998"/>
          </a:xfrm>
          <a:prstGeom prst="ellipse">
            <a:avLst/>
          </a:prstGeom>
          <a:gradFill flip="none" rotWithShape="1">
            <a:gsLst>
              <a:gs pos="59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cxnSp>
        <p:nvCxnSpPr>
          <p:cNvPr id="12" name="直接连接符 11"/>
          <p:cNvCxnSpPr/>
          <p:nvPr userDrawn="1">
            <p:custDataLst>
              <p:tags r:id="rId7"/>
            </p:custDataLst>
          </p:nvPr>
        </p:nvCxnSpPr>
        <p:spPr>
          <a:xfrm rot="16200000">
            <a:off x="6096000" y="2922314"/>
            <a:ext cx="0" cy="720000"/>
          </a:xfrm>
          <a:prstGeom prst="line">
            <a:avLst/>
          </a:prstGeom>
          <a:ln w="349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 userDrawn="1">
            <p:custDataLst>
              <p:tags r:id="rId8"/>
            </p:custDataLst>
          </p:nvPr>
        </p:nvSpPr>
        <p:spPr>
          <a:xfrm>
            <a:off x="0" y="5391675"/>
            <a:ext cx="12192000" cy="1381361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lumMod val="40000"/>
                  <a:lumOff val="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9"/>
            </p:custDataLst>
          </p:nvPr>
        </p:nvSpPr>
        <p:spPr>
          <a:xfrm>
            <a:off x="0" y="5669452"/>
            <a:ext cx="12192000" cy="1188548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6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10"/>
            </p:custDataLst>
          </p:nvPr>
        </p:nvSpPr>
        <p:spPr>
          <a:xfrm>
            <a:off x="1362078" y="5722784"/>
            <a:ext cx="835023" cy="201093"/>
          </a:xfrm>
          <a:custGeom>
            <a:avLst/>
            <a:gdLst>
              <a:gd name="connsiteX0" fmla="*/ 598020 w 621436"/>
              <a:gd name="connsiteY0" fmla="*/ 102824 h 149656"/>
              <a:gd name="connsiteX1" fmla="*/ 621436 w 621436"/>
              <a:gd name="connsiteY1" fmla="*/ 126240 h 149656"/>
              <a:gd name="connsiteX2" fmla="*/ 598020 w 621436"/>
              <a:gd name="connsiteY2" fmla="*/ 149656 h 149656"/>
              <a:gd name="connsiteX3" fmla="*/ 574604 w 621436"/>
              <a:gd name="connsiteY3" fmla="*/ 126240 h 149656"/>
              <a:gd name="connsiteX4" fmla="*/ 598020 w 621436"/>
              <a:gd name="connsiteY4" fmla="*/ 102824 h 149656"/>
              <a:gd name="connsiteX5" fmla="*/ 482724 w 621436"/>
              <a:gd name="connsiteY5" fmla="*/ 102824 h 149656"/>
              <a:gd name="connsiteX6" fmla="*/ 506140 w 621436"/>
              <a:gd name="connsiteY6" fmla="*/ 126240 h 149656"/>
              <a:gd name="connsiteX7" fmla="*/ 482724 w 621436"/>
              <a:gd name="connsiteY7" fmla="*/ 149656 h 149656"/>
              <a:gd name="connsiteX8" fmla="*/ 459308 w 621436"/>
              <a:gd name="connsiteY8" fmla="*/ 126240 h 149656"/>
              <a:gd name="connsiteX9" fmla="*/ 482724 w 621436"/>
              <a:gd name="connsiteY9" fmla="*/ 102824 h 149656"/>
              <a:gd name="connsiteX10" fmla="*/ 367428 w 621436"/>
              <a:gd name="connsiteY10" fmla="*/ 102824 h 149656"/>
              <a:gd name="connsiteX11" fmla="*/ 390844 w 621436"/>
              <a:gd name="connsiteY11" fmla="*/ 126240 h 149656"/>
              <a:gd name="connsiteX12" fmla="*/ 367428 w 621436"/>
              <a:gd name="connsiteY12" fmla="*/ 149656 h 149656"/>
              <a:gd name="connsiteX13" fmla="*/ 344012 w 621436"/>
              <a:gd name="connsiteY13" fmla="*/ 126240 h 149656"/>
              <a:gd name="connsiteX14" fmla="*/ 367428 w 621436"/>
              <a:gd name="connsiteY14" fmla="*/ 102824 h 149656"/>
              <a:gd name="connsiteX15" fmla="*/ 254008 w 621436"/>
              <a:gd name="connsiteY15" fmla="*/ 102824 h 149656"/>
              <a:gd name="connsiteX16" fmla="*/ 277424 w 621436"/>
              <a:gd name="connsiteY16" fmla="*/ 126240 h 149656"/>
              <a:gd name="connsiteX17" fmla="*/ 254008 w 621436"/>
              <a:gd name="connsiteY17" fmla="*/ 149656 h 149656"/>
              <a:gd name="connsiteX18" fmla="*/ 230592 w 621436"/>
              <a:gd name="connsiteY18" fmla="*/ 126240 h 149656"/>
              <a:gd name="connsiteX19" fmla="*/ 254008 w 621436"/>
              <a:gd name="connsiteY19" fmla="*/ 102824 h 149656"/>
              <a:gd name="connsiteX20" fmla="*/ 138712 w 621436"/>
              <a:gd name="connsiteY20" fmla="*/ 102824 h 149656"/>
              <a:gd name="connsiteX21" fmla="*/ 162128 w 621436"/>
              <a:gd name="connsiteY21" fmla="*/ 126240 h 149656"/>
              <a:gd name="connsiteX22" fmla="*/ 138712 w 621436"/>
              <a:gd name="connsiteY22" fmla="*/ 149656 h 149656"/>
              <a:gd name="connsiteX23" fmla="*/ 115296 w 621436"/>
              <a:gd name="connsiteY23" fmla="*/ 126240 h 149656"/>
              <a:gd name="connsiteX24" fmla="*/ 138712 w 621436"/>
              <a:gd name="connsiteY24" fmla="*/ 102824 h 149656"/>
              <a:gd name="connsiteX25" fmla="*/ 23416 w 621436"/>
              <a:gd name="connsiteY25" fmla="*/ 102824 h 149656"/>
              <a:gd name="connsiteX26" fmla="*/ 46832 w 621436"/>
              <a:gd name="connsiteY26" fmla="*/ 126240 h 149656"/>
              <a:gd name="connsiteX27" fmla="*/ 23416 w 621436"/>
              <a:gd name="connsiteY27" fmla="*/ 149656 h 149656"/>
              <a:gd name="connsiteX28" fmla="*/ 0 w 621436"/>
              <a:gd name="connsiteY28" fmla="*/ 126240 h 149656"/>
              <a:gd name="connsiteX29" fmla="*/ 23416 w 621436"/>
              <a:gd name="connsiteY29" fmla="*/ 102824 h 149656"/>
              <a:gd name="connsiteX30" fmla="*/ 598020 w 621436"/>
              <a:gd name="connsiteY30" fmla="*/ 0 h 149656"/>
              <a:gd name="connsiteX31" fmla="*/ 621436 w 621436"/>
              <a:gd name="connsiteY31" fmla="*/ 23416 h 149656"/>
              <a:gd name="connsiteX32" fmla="*/ 598020 w 621436"/>
              <a:gd name="connsiteY32" fmla="*/ 46832 h 149656"/>
              <a:gd name="connsiteX33" fmla="*/ 574604 w 621436"/>
              <a:gd name="connsiteY33" fmla="*/ 23416 h 149656"/>
              <a:gd name="connsiteX34" fmla="*/ 598020 w 621436"/>
              <a:gd name="connsiteY34" fmla="*/ 0 h 149656"/>
              <a:gd name="connsiteX35" fmla="*/ 482724 w 621436"/>
              <a:gd name="connsiteY35" fmla="*/ 0 h 149656"/>
              <a:gd name="connsiteX36" fmla="*/ 506140 w 621436"/>
              <a:gd name="connsiteY36" fmla="*/ 23416 h 149656"/>
              <a:gd name="connsiteX37" fmla="*/ 482724 w 621436"/>
              <a:gd name="connsiteY37" fmla="*/ 46832 h 149656"/>
              <a:gd name="connsiteX38" fmla="*/ 459308 w 621436"/>
              <a:gd name="connsiteY38" fmla="*/ 23416 h 149656"/>
              <a:gd name="connsiteX39" fmla="*/ 482724 w 621436"/>
              <a:gd name="connsiteY39" fmla="*/ 0 h 149656"/>
              <a:gd name="connsiteX40" fmla="*/ 367428 w 621436"/>
              <a:gd name="connsiteY40" fmla="*/ 0 h 149656"/>
              <a:gd name="connsiteX41" fmla="*/ 390844 w 621436"/>
              <a:gd name="connsiteY41" fmla="*/ 23416 h 149656"/>
              <a:gd name="connsiteX42" fmla="*/ 367428 w 621436"/>
              <a:gd name="connsiteY42" fmla="*/ 46832 h 149656"/>
              <a:gd name="connsiteX43" fmla="*/ 344012 w 621436"/>
              <a:gd name="connsiteY43" fmla="*/ 23416 h 149656"/>
              <a:gd name="connsiteX44" fmla="*/ 367428 w 621436"/>
              <a:gd name="connsiteY44" fmla="*/ 0 h 149656"/>
              <a:gd name="connsiteX45" fmla="*/ 254008 w 621436"/>
              <a:gd name="connsiteY45" fmla="*/ 0 h 149656"/>
              <a:gd name="connsiteX46" fmla="*/ 277424 w 621436"/>
              <a:gd name="connsiteY46" fmla="*/ 23416 h 149656"/>
              <a:gd name="connsiteX47" fmla="*/ 254008 w 621436"/>
              <a:gd name="connsiteY47" fmla="*/ 46832 h 149656"/>
              <a:gd name="connsiteX48" fmla="*/ 230592 w 621436"/>
              <a:gd name="connsiteY48" fmla="*/ 23416 h 149656"/>
              <a:gd name="connsiteX49" fmla="*/ 254008 w 621436"/>
              <a:gd name="connsiteY49" fmla="*/ 0 h 149656"/>
              <a:gd name="connsiteX50" fmla="*/ 138712 w 621436"/>
              <a:gd name="connsiteY50" fmla="*/ 0 h 149656"/>
              <a:gd name="connsiteX51" fmla="*/ 162128 w 621436"/>
              <a:gd name="connsiteY51" fmla="*/ 23416 h 149656"/>
              <a:gd name="connsiteX52" fmla="*/ 138712 w 621436"/>
              <a:gd name="connsiteY52" fmla="*/ 46832 h 149656"/>
              <a:gd name="connsiteX53" fmla="*/ 115296 w 621436"/>
              <a:gd name="connsiteY53" fmla="*/ 23416 h 149656"/>
              <a:gd name="connsiteX54" fmla="*/ 138712 w 621436"/>
              <a:gd name="connsiteY54" fmla="*/ 0 h 149656"/>
              <a:gd name="connsiteX55" fmla="*/ 23416 w 621436"/>
              <a:gd name="connsiteY55" fmla="*/ 0 h 149656"/>
              <a:gd name="connsiteX56" fmla="*/ 46832 w 621436"/>
              <a:gd name="connsiteY56" fmla="*/ 23416 h 149656"/>
              <a:gd name="connsiteX57" fmla="*/ 23416 w 621436"/>
              <a:gd name="connsiteY57" fmla="*/ 46832 h 149656"/>
              <a:gd name="connsiteX58" fmla="*/ 0 w 621436"/>
              <a:gd name="connsiteY58" fmla="*/ 23416 h 149656"/>
              <a:gd name="connsiteX59" fmla="*/ 23416 w 621436"/>
              <a:gd name="connsiteY59" fmla="*/ 0 h 14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21436" h="149656">
                <a:moveTo>
                  <a:pt x="598020" y="102824"/>
                </a:moveTo>
                <a:cubicBezTo>
                  <a:pt x="610952" y="102824"/>
                  <a:pt x="621436" y="113308"/>
                  <a:pt x="621436" y="126240"/>
                </a:cubicBezTo>
                <a:cubicBezTo>
                  <a:pt x="621436" y="139172"/>
                  <a:pt x="610952" y="149656"/>
                  <a:pt x="598020" y="149656"/>
                </a:cubicBezTo>
                <a:cubicBezTo>
                  <a:pt x="585088" y="149656"/>
                  <a:pt x="574604" y="139172"/>
                  <a:pt x="574604" y="126240"/>
                </a:cubicBezTo>
                <a:cubicBezTo>
                  <a:pt x="574604" y="113308"/>
                  <a:pt x="585088" y="102824"/>
                  <a:pt x="598020" y="102824"/>
                </a:cubicBezTo>
                <a:close/>
                <a:moveTo>
                  <a:pt x="482724" y="102824"/>
                </a:moveTo>
                <a:cubicBezTo>
                  <a:pt x="495656" y="102824"/>
                  <a:pt x="506140" y="113308"/>
                  <a:pt x="506140" y="126240"/>
                </a:cubicBezTo>
                <a:cubicBezTo>
                  <a:pt x="506140" y="139172"/>
                  <a:pt x="495656" y="149656"/>
                  <a:pt x="482724" y="149656"/>
                </a:cubicBezTo>
                <a:cubicBezTo>
                  <a:pt x="469792" y="149656"/>
                  <a:pt x="459308" y="139172"/>
                  <a:pt x="459308" y="126240"/>
                </a:cubicBezTo>
                <a:cubicBezTo>
                  <a:pt x="459308" y="113308"/>
                  <a:pt x="469792" y="102824"/>
                  <a:pt x="482724" y="102824"/>
                </a:cubicBezTo>
                <a:close/>
                <a:moveTo>
                  <a:pt x="367428" y="102824"/>
                </a:moveTo>
                <a:cubicBezTo>
                  <a:pt x="380360" y="102824"/>
                  <a:pt x="390844" y="113308"/>
                  <a:pt x="390844" y="126240"/>
                </a:cubicBezTo>
                <a:cubicBezTo>
                  <a:pt x="390844" y="139172"/>
                  <a:pt x="380360" y="149656"/>
                  <a:pt x="367428" y="149656"/>
                </a:cubicBezTo>
                <a:cubicBezTo>
                  <a:pt x="354496" y="149656"/>
                  <a:pt x="344012" y="139172"/>
                  <a:pt x="344012" y="126240"/>
                </a:cubicBezTo>
                <a:cubicBezTo>
                  <a:pt x="344012" y="113308"/>
                  <a:pt x="354496" y="102824"/>
                  <a:pt x="367428" y="102824"/>
                </a:cubicBezTo>
                <a:close/>
                <a:moveTo>
                  <a:pt x="254008" y="102824"/>
                </a:moveTo>
                <a:cubicBezTo>
                  <a:pt x="266940" y="102824"/>
                  <a:pt x="277424" y="113308"/>
                  <a:pt x="277424" y="126240"/>
                </a:cubicBezTo>
                <a:cubicBezTo>
                  <a:pt x="277424" y="139172"/>
                  <a:pt x="266940" y="149656"/>
                  <a:pt x="254008" y="149656"/>
                </a:cubicBezTo>
                <a:cubicBezTo>
                  <a:pt x="241076" y="149656"/>
                  <a:pt x="230592" y="139172"/>
                  <a:pt x="230592" y="126240"/>
                </a:cubicBezTo>
                <a:cubicBezTo>
                  <a:pt x="230592" y="113308"/>
                  <a:pt x="241076" y="102824"/>
                  <a:pt x="254008" y="102824"/>
                </a:cubicBezTo>
                <a:close/>
                <a:moveTo>
                  <a:pt x="138712" y="102824"/>
                </a:moveTo>
                <a:cubicBezTo>
                  <a:pt x="151644" y="102824"/>
                  <a:pt x="162128" y="113308"/>
                  <a:pt x="162128" y="126240"/>
                </a:cubicBezTo>
                <a:cubicBezTo>
                  <a:pt x="162128" y="139172"/>
                  <a:pt x="151644" y="149656"/>
                  <a:pt x="138712" y="149656"/>
                </a:cubicBezTo>
                <a:cubicBezTo>
                  <a:pt x="125780" y="149656"/>
                  <a:pt x="115296" y="139172"/>
                  <a:pt x="115296" y="126240"/>
                </a:cubicBezTo>
                <a:cubicBezTo>
                  <a:pt x="115296" y="113308"/>
                  <a:pt x="125780" y="102824"/>
                  <a:pt x="138712" y="102824"/>
                </a:cubicBezTo>
                <a:close/>
                <a:moveTo>
                  <a:pt x="23416" y="102824"/>
                </a:moveTo>
                <a:cubicBezTo>
                  <a:pt x="36348" y="102824"/>
                  <a:pt x="46832" y="113308"/>
                  <a:pt x="46832" y="126240"/>
                </a:cubicBezTo>
                <a:cubicBezTo>
                  <a:pt x="46832" y="139172"/>
                  <a:pt x="36348" y="149656"/>
                  <a:pt x="23416" y="149656"/>
                </a:cubicBezTo>
                <a:cubicBezTo>
                  <a:pt x="10484" y="149656"/>
                  <a:pt x="0" y="139172"/>
                  <a:pt x="0" y="126240"/>
                </a:cubicBezTo>
                <a:cubicBezTo>
                  <a:pt x="0" y="113308"/>
                  <a:pt x="10484" y="102824"/>
                  <a:pt x="23416" y="102824"/>
                </a:cubicBezTo>
                <a:close/>
                <a:moveTo>
                  <a:pt x="598020" y="0"/>
                </a:moveTo>
                <a:cubicBezTo>
                  <a:pt x="610952" y="0"/>
                  <a:pt x="621436" y="10484"/>
                  <a:pt x="621436" y="23416"/>
                </a:cubicBezTo>
                <a:cubicBezTo>
                  <a:pt x="621436" y="36348"/>
                  <a:pt x="610952" y="46832"/>
                  <a:pt x="598020" y="46832"/>
                </a:cubicBezTo>
                <a:cubicBezTo>
                  <a:pt x="585088" y="46832"/>
                  <a:pt x="574604" y="36348"/>
                  <a:pt x="574604" y="23416"/>
                </a:cubicBezTo>
                <a:cubicBezTo>
                  <a:pt x="574604" y="10484"/>
                  <a:pt x="585088" y="0"/>
                  <a:pt x="598020" y="0"/>
                </a:cubicBezTo>
                <a:close/>
                <a:moveTo>
                  <a:pt x="482724" y="0"/>
                </a:moveTo>
                <a:cubicBezTo>
                  <a:pt x="495656" y="0"/>
                  <a:pt x="506140" y="10484"/>
                  <a:pt x="506140" y="23416"/>
                </a:cubicBezTo>
                <a:cubicBezTo>
                  <a:pt x="506140" y="36348"/>
                  <a:pt x="495656" y="46832"/>
                  <a:pt x="482724" y="46832"/>
                </a:cubicBezTo>
                <a:cubicBezTo>
                  <a:pt x="469792" y="46832"/>
                  <a:pt x="459308" y="36348"/>
                  <a:pt x="459308" y="23416"/>
                </a:cubicBezTo>
                <a:cubicBezTo>
                  <a:pt x="459308" y="10484"/>
                  <a:pt x="469792" y="0"/>
                  <a:pt x="482724" y="0"/>
                </a:cubicBezTo>
                <a:close/>
                <a:moveTo>
                  <a:pt x="367428" y="0"/>
                </a:moveTo>
                <a:cubicBezTo>
                  <a:pt x="380360" y="0"/>
                  <a:pt x="390844" y="10484"/>
                  <a:pt x="390844" y="23416"/>
                </a:cubicBezTo>
                <a:cubicBezTo>
                  <a:pt x="390844" y="36348"/>
                  <a:pt x="380360" y="46832"/>
                  <a:pt x="367428" y="46832"/>
                </a:cubicBezTo>
                <a:cubicBezTo>
                  <a:pt x="354496" y="46832"/>
                  <a:pt x="344012" y="36348"/>
                  <a:pt x="344012" y="23416"/>
                </a:cubicBezTo>
                <a:cubicBezTo>
                  <a:pt x="344012" y="10484"/>
                  <a:pt x="354496" y="0"/>
                  <a:pt x="367428" y="0"/>
                </a:cubicBezTo>
                <a:close/>
                <a:moveTo>
                  <a:pt x="254008" y="0"/>
                </a:moveTo>
                <a:cubicBezTo>
                  <a:pt x="266940" y="0"/>
                  <a:pt x="277424" y="10484"/>
                  <a:pt x="277424" y="23416"/>
                </a:cubicBezTo>
                <a:cubicBezTo>
                  <a:pt x="277424" y="36348"/>
                  <a:pt x="266940" y="46832"/>
                  <a:pt x="254008" y="46832"/>
                </a:cubicBezTo>
                <a:cubicBezTo>
                  <a:pt x="241076" y="46832"/>
                  <a:pt x="230592" y="36348"/>
                  <a:pt x="230592" y="23416"/>
                </a:cubicBezTo>
                <a:cubicBezTo>
                  <a:pt x="230592" y="10484"/>
                  <a:pt x="241076" y="0"/>
                  <a:pt x="254008" y="0"/>
                </a:cubicBezTo>
                <a:close/>
                <a:moveTo>
                  <a:pt x="138712" y="0"/>
                </a:moveTo>
                <a:cubicBezTo>
                  <a:pt x="151644" y="0"/>
                  <a:pt x="162128" y="10484"/>
                  <a:pt x="162128" y="23416"/>
                </a:cubicBezTo>
                <a:cubicBezTo>
                  <a:pt x="162128" y="36348"/>
                  <a:pt x="151644" y="46832"/>
                  <a:pt x="138712" y="46832"/>
                </a:cubicBezTo>
                <a:cubicBezTo>
                  <a:pt x="125780" y="46832"/>
                  <a:pt x="115296" y="36348"/>
                  <a:pt x="115296" y="23416"/>
                </a:cubicBezTo>
                <a:cubicBezTo>
                  <a:pt x="115296" y="10484"/>
                  <a:pt x="125780" y="0"/>
                  <a:pt x="138712" y="0"/>
                </a:cubicBezTo>
                <a:close/>
                <a:moveTo>
                  <a:pt x="23416" y="0"/>
                </a:moveTo>
                <a:cubicBezTo>
                  <a:pt x="36348" y="0"/>
                  <a:pt x="46832" y="10484"/>
                  <a:pt x="46832" y="23416"/>
                </a:cubicBezTo>
                <a:cubicBezTo>
                  <a:pt x="46832" y="36348"/>
                  <a:pt x="36348" y="46832"/>
                  <a:pt x="23416" y="46832"/>
                </a:cubicBezTo>
                <a:cubicBezTo>
                  <a:pt x="10484" y="46832"/>
                  <a:pt x="0" y="36348"/>
                  <a:pt x="0" y="23416"/>
                </a:cubicBezTo>
                <a:cubicBezTo>
                  <a:pt x="0" y="10484"/>
                  <a:pt x="10484" y="0"/>
                  <a:pt x="2341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日期占位符 4"/>
          <p:cNvSpPr>
            <a:spLocks noGrp="1"/>
          </p:cNvSpPr>
          <p:nvPr userDrawn="1">
            <p:ph type="dt" sz="half" idx="16385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5" name="页脚占位符 5"/>
          <p:cNvSpPr>
            <a:spLocks noGrp="1"/>
          </p:cNvSpPr>
          <p:nvPr userDrawn="1">
            <p:ph type="ftr" sz="quarter" idx="16386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6" name="灯片编号占位符 6"/>
          <p:cNvSpPr>
            <a:spLocks noGrp="1"/>
          </p:cNvSpPr>
          <p:nvPr userDrawn="1">
            <p:ph type="sldNum" sz="quarter" idx="16387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401429" y="970097"/>
            <a:ext cx="835023" cy="201093"/>
          </a:xfrm>
          <a:custGeom>
            <a:avLst/>
            <a:gdLst>
              <a:gd name="connsiteX0" fmla="*/ 598020 w 621436"/>
              <a:gd name="connsiteY0" fmla="*/ 102824 h 149656"/>
              <a:gd name="connsiteX1" fmla="*/ 621436 w 621436"/>
              <a:gd name="connsiteY1" fmla="*/ 126240 h 149656"/>
              <a:gd name="connsiteX2" fmla="*/ 598020 w 621436"/>
              <a:gd name="connsiteY2" fmla="*/ 149656 h 149656"/>
              <a:gd name="connsiteX3" fmla="*/ 574604 w 621436"/>
              <a:gd name="connsiteY3" fmla="*/ 126240 h 149656"/>
              <a:gd name="connsiteX4" fmla="*/ 598020 w 621436"/>
              <a:gd name="connsiteY4" fmla="*/ 102824 h 149656"/>
              <a:gd name="connsiteX5" fmla="*/ 482724 w 621436"/>
              <a:gd name="connsiteY5" fmla="*/ 102824 h 149656"/>
              <a:gd name="connsiteX6" fmla="*/ 506140 w 621436"/>
              <a:gd name="connsiteY6" fmla="*/ 126240 h 149656"/>
              <a:gd name="connsiteX7" fmla="*/ 482724 w 621436"/>
              <a:gd name="connsiteY7" fmla="*/ 149656 h 149656"/>
              <a:gd name="connsiteX8" fmla="*/ 459308 w 621436"/>
              <a:gd name="connsiteY8" fmla="*/ 126240 h 149656"/>
              <a:gd name="connsiteX9" fmla="*/ 482724 w 621436"/>
              <a:gd name="connsiteY9" fmla="*/ 102824 h 149656"/>
              <a:gd name="connsiteX10" fmla="*/ 367428 w 621436"/>
              <a:gd name="connsiteY10" fmla="*/ 102824 h 149656"/>
              <a:gd name="connsiteX11" fmla="*/ 390844 w 621436"/>
              <a:gd name="connsiteY11" fmla="*/ 126240 h 149656"/>
              <a:gd name="connsiteX12" fmla="*/ 367428 w 621436"/>
              <a:gd name="connsiteY12" fmla="*/ 149656 h 149656"/>
              <a:gd name="connsiteX13" fmla="*/ 344012 w 621436"/>
              <a:gd name="connsiteY13" fmla="*/ 126240 h 149656"/>
              <a:gd name="connsiteX14" fmla="*/ 367428 w 621436"/>
              <a:gd name="connsiteY14" fmla="*/ 102824 h 149656"/>
              <a:gd name="connsiteX15" fmla="*/ 254008 w 621436"/>
              <a:gd name="connsiteY15" fmla="*/ 102824 h 149656"/>
              <a:gd name="connsiteX16" fmla="*/ 277424 w 621436"/>
              <a:gd name="connsiteY16" fmla="*/ 126240 h 149656"/>
              <a:gd name="connsiteX17" fmla="*/ 254008 w 621436"/>
              <a:gd name="connsiteY17" fmla="*/ 149656 h 149656"/>
              <a:gd name="connsiteX18" fmla="*/ 230592 w 621436"/>
              <a:gd name="connsiteY18" fmla="*/ 126240 h 149656"/>
              <a:gd name="connsiteX19" fmla="*/ 254008 w 621436"/>
              <a:gd name="connsiteY19" fmla="*/ 102824 h 149656"/>
              <a:gd name="connsiteX20" fmla="*/ 138712 w 621436"/>
              <a:gd name="connsiteY20" fmla="*/ 102824 h 149656"/>
              <a:gd name="connsiteX21" fmla="*/ 162128 w 621436"/>
              <a:gd name="connsiteY21" fmla="*/ 126240 h 149656"/>
              <a:gd name="connsiteX22" fmla="*/ 138712 w 621436"/>
              <a:gd name="connsiteY22" fmla="*/ 149656 h 149656"/>
              <a:gd name="connsiteX23" fmla="*/ 115296 w 621436"/>
              <a:gd name="connsiteY23" fmla="*/ 126240 h 149656"/>
              <a:gd name="connsiteX24" fmla="*/ 138712 w 621436"/>
              <a:gd name="connsiteY24" fmla="*/ 102824 h 149656"/>
              <a:gd name="connsiteX25" fmla="*/ 23416 w 621436"/>
              <a:gd name="connsiteY25" fmla="*/ 102824 h 149656"/>
              <a:gd name="connsiteX26" fmla="*/ 46832 w 621436"/>
              <a:gd name="connsiteY26" fmla="*/ 126240 h 149656"/>
              <a:gd name="connsiteX27" fmla="*/ 23416 w 621436"/>
              <a:gd name="connsiteY27" fmla="*/ 149656 h 149656"/>
              <a:gd name="connsiteX28" fmla="*/ 0 w 621436"/>
              <a:gd name="connsiteY28" fmla="*/ 126240 h 149656"/>
              <a:gd name="connsiteX29" fmla="*/ 23416 w 621436"/>
              <a:gd name="connsiteY29" fmla="*/ 102824 h 149656"/>
              <a:gd name="connsiteX30" fmla="*/ 598020 w 621436"/>
              <a:gd name="connsiteY30" fmla="*/ 0 h 149656"/>
              <a:gd name="connsiteX31" fmla="*/ 621436 w 621436"/>
              <a:gd name="connsiteY31" fmla="*/ 23416 h 149656"/>
              <a:gd name="connsiteX32" fmla="*/ 598020 w 621436"/>
              <a:gd name="connsiteY32" fmla="*/ 46832 h 149656"/>
              <a:gd name="connsiteX33" fmla="*/ 574604 w 621436"/>
              <a:gd name="connsiteY33" fmla="*/ 23416 h 149656"/>
              <a:gd name="connsiteX34" fmla="*/ 598020 w 621436"/>
              <a:gd name="connsiteY34" fmla="*/ 0 h 149656"/>
              <a:gd name="connsiteX35" fmla="*/ 482724 w 621436"/>
              <a:gd name="connsiteY35" fmla="*/ 0 h 149656"/>
              <a:gd name="connsiteX36" fmla="*/ 506140 w 621436"/>
              <a:gd name="connsiteY36" fmla="*/ 23416 h 149656"/>
              <a:gd name="connsiteX37" fmla="*/ 482724 w 621436"/>
              <a:gd name="connsiteY37" fmla="*/ 46832 h 149656"/>
              <a:gd name="connsiteX38" fmla="*/ 459308 w 621436"/>
              <a:gd name="connsiteY38" fmla="*/ 23416 h 149656"/>
              <a:gd name="connsiteX39" fmla="*/ 482724 w 621436"/>
              <a:gd name="connsiteY39" fmla="*/ 0 h 149656"/>
              <a:gd name="connsiteX40" fmla="*/ 367428 w 621436"/>
              <a:gd name="connsiteY40" fmla="*/ 0 h 149656"/>
              <a:gd name="connsiteX41" fmla="*/ 390844 w 621436"/>
              <a:gd name="connsiteY41" fmla="*/ 23416 h 149656"/>
              <a:gd name="connsiteX42" fmla="*/ 367428 w 621436"/>
              <a:gd name="connsiteY42" fmla="*/ 46832 h 149656"/>
              <a:gd name="connsiteX43" fmla="*/ 344012 w 621436"/>
              <a:gd name="connsiteY43" fmla="*/ 23416 h 149656"/>
              <a:gd name="connsiteX44" fmla="*/ 367428 w 621436"/>
              <a:gd name="connsiteY44" fmla="*/ 0 h 149656"/>
              <a:gd name="connsiteX45" fmla="*/ 254008 w 621436"/>
              <a:gd name="connsiteY45" fmla="*/ 0 h 149656"/>
              <a:gd name="connsiteX46" fmla="*/ 277424 w 621436"/>
              <a:gd name="connsiteY46" fmla="*/ 23416 h 149656"/>
              <a:gd name="connsiteX47" fmla="*/ 254008 w 621436"/>
              <a:gd name="connsiteY47" fmla="*/ 46832 h 149656"/>
              <a:gd name="connsiteX48" fmla="*/ 230592 w 621436"/>
              <a:gd name="connsiteY48" fmla="*/ 23416 h 149656"/>
              <a:gd name="connsiteX49" fmla="*/ 254008 w 621436"/>
              <a:gd name="connsiteY49" fmla="*/ 0 h 149656"/>
              <a:gd name="connsiteX50" fmla="*/ 138712 w 621436"/>
              <a:gd name="connsiteY50" fmla="*/ 0 h 149656"/>
              <a:gd name="connsiteX51" fmla="*/ 162128 w 621436"/>
              <a:gd name="connsiteY51" fmla="*/ 23416 h 149656"/>
              <a:gd name="connsiteX52" fmla="*/ 138712 w 621436"/>
              <a:gd name="connsiteY52" fmla="*/ 46832 h 149656"/>
              <a:gd name="connsiteX53" fmla="*/ 115296 w 621436"/>
              <a:gd name="connsiteY53" fmla="*/ 23416 h 149656"/>
              <a:gd name="connsiteX54" fmla="*/ 138712 w 621436"/>
              <a:gd name="connsiteY54" fmla="*/ 0 h 149656"/>
              <a:gd name="connsiteX55" fmla="*/ 23416 w 621436"/>
              <a:gd name="connsiteY55" fmla="*/ 0 h 149656"/>
              <a:gd name="connsiteX56" fmla="*/ 46832 w 621436"/>
              <a:gd name="connsiteY56" fmla="*/ 23416 h 149656"/>
              <a:gd name="connsiteX57" fmla="*/ 23416 w 621436"/>
              <a:gd name="connsiteY57" fmla="*/ 46832 h 149656"/>
              <a:gd name="connsiteX58" fmla="*/ 0 w 621436"/>
              <a:gd name="connsiteY58" fmla="*/ 23416 h 149656"/>
              <a:gd name="connsiteX59" fmla="*/ 23416 w 621436"/>
              <a:gd name="connsiteY59" fmla="*/ 0 h 14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21436" h="149656">
                <a:moveTo>
                  <a:pt x="598020" y="102824"/>
                </a:moveTo>
                <a:cubicBezTo>
                  <a:pt x="610952" y="102824"/>
                  <a:pt x="621436" y="113308"/>
                  <a:pt x="621436" y="126240"/>
                </a:cubicBezTo>
                <a:cubicBezTo>
                  <a:pt x="621436" y="139172"/>
                  <a:pt x="610952" y="149656"/>
                  <a:pt x="598020" y="149656"/>
                </a:cubicBezTo>
                <a:cubicBezTo>
                  <a:pt x="585088" y="149656"/>
                  <a:pt x="574604" y="139172"/>
                  <a:pt x="574604" y="126240"/>
                </a:cubicBezTo>
                <a:cubicBezTo>
                  <a:pt x="574604" y="113308"/>
                  <a:pt x="585088" y="102824"/>
                  <a:pt x="598020" y="102824"/>
                </a:cubicBezTo>
                <a:close/>
                <a:moveTo>
                  <a:pt x="482724" y="102824"/>
                </a:moveTo>
                <a:cubicBezTo>
                  <a:pt x="495656" y="102824"/>
                  <a:pt x="506140" y="113308"/>
                  <a:pt x="506140" y="126240"/>
                </a:cubicBezTo>
                <a:cubicBezTo>
                  <a:pt x="506140" y="139172"/>
                  <a:pt x="495656" y="149656"/>
                  <a:pt x="482724" y="149656"/>
                </a:cubicBezTo>
                <a:cubicBezTo>
                  <a:pt x="469792" y="149656"/>
                  <a:pt x="459308" y="139172"/>
                  <a:pt x="459308" y="126240"/>
                </a:cubicBezTo>
                <a:cubicBezTo>
                  <a:pt x="459308" y="113308"/>
                  <a:pt x="469792" y="102824"/>
                  <a:pt x="482724" y="102824"/>
                </a:cubicBezTo>
                <a:close/>
                <a:moveTo>
                  <a:pt x="367428" y="102824"/>
                </a:moveTo>
                <a:cubicBezTo>
                  <a:pt x="380360" y="102824"/>
                  <a:pt x="390844" y="113308"/>
                  <a:pt x="390844" y="126240"/>
                </a:cubicBezTo>
                <a:cubicBezTo>
                  <a:pt x="390844" y="139172"/>
                  <a:pt x="380360" y="149656"/>
                  <a:pt x="367428" y="149656"/>
                </a:cubicBezTo>
                <a:cubicBezTo>
                  <a:pt x="354496" y="149656"/>
                  <a:pt x="344012" y="139172"/>
                  <a:pt x="344012" y="126240"/>
                </a:cubicBezTo>
                <a:cubicBezTo>
                  <a:pt x="344012" y="113308"/>
                  <a:pt x="354496" y="102824"/>
                  <a:pt x="367428" y="102824"/>
                </a:cubicBezTo>
                <a:close/>
                <a:moveTo>
                  <a:pt x="254008" y="102824"/>
                </a:moveTo>
                <a:cubicBezTo>
                  <a:pt x="266940" y="102824"/>
                  <a:pt x="277424" y="113308"/>
                  <a:pt x="277424" y="126240"/>
                </a:cubicBezTo>
                <a:cubicBezTo>
                  <a:pt x="277424" y="139172"/>
                  <a:pt x="266940" y="149656"/>
                  <a:pt x="254008" y="149656"/>
                </a:cubicBezTo>
                <a:cubicBezTo>
                  <a:pt x="241076" y="149656"/>
                  <a:pt x="230592" y="139172"/>
                  <a:pt x="230592" y="126240"/>
                </a:cubicBezTo>
                <a:cubicBezTo>
                  <a:pt x="230592" y="113308"/>
                  <a:pt x="241076" y="102824"/>
                  <a:pt x="254008" y="102824"/>
                </a:cubicBezTo>
                <a:close/>
                <a:moveTo>
                  <a:pt x="138712" y="102824"/>
                </a:moveTo>
                <a:cubicBezTo>
                  <a:pt x="151644" y="102824"/>
                  <a:pt x="162128" y="113308"/>
                  <a:pt x="162128" y="126240"/>
                </a:cubicBezTo>
                <a:cubicBezTo>
                  <a:pt x="162128" y="139172"/>
                  <a:pt x="151644" y="149656"/>
                  <a:pt x="138712" y="149656"/>
                </a:cubicBezTo>
                <a:cubicBezTo>
                  <a:pt x="125780" y="149656"/>
                  <a:pt x="115296" y="139172"/>
                  <a:pt x="115296" y="126240"/>
                </a:cubicBezTo>
                <a:cubicBezTo>
                  <a:pt x="115296" y="113308"/>
                  <a:pt x="125780" y="102824"/>
                  <a:pt x="138712" y="102824"/>
                </a:cubicBezTo>
                <a:close/>
                <a:moveTo>
                  <a:pt x="23416" y="102824"/>
                </a:moveTo>
                <a:cubicBezTo>
                  <a:pt x="36348" y="102824"/>
                  <a:pt x="46832" y="113308"/>
                  <a:pt x="46832" y="126240"/>
                </a:cubicBezTo>
                <a:cubicBezTo>
                  <a:pt x="46832" y="139172"/>
                  <a:pt x="36348" y="149656"/>
                  <a:pt x="23416" y="149656"/>
                </a:cubicBezTo>
                <a:cubicBezTo>
                  <a:pt x="10484" y="149656"/>
                  <a:pt x="0" y="139172"/>
                  <a:pt x="0" y="126240"/>
                </a:cubicBezTo>
                <a:cubicBezTo>
                  <a:pt x="0" y="113308"/>
                  <a:pt x="10484" y="102824"/>
                  <a:pt x="23416" y="102824"/>
                </a:cubicBezTo>
                <a:close/>
                <a:moveTo>
                  <a:pt x="598020" y="0"/>
                </a:moveTo>
                <a:cubicBezTo>
                  <a:pt x="610952" y="0"/>
                  <a:pt x="621436" y="10484"/>
                  <a:pt x="621436" y="23416"/>
                </a:cubicBezTo>
                <a:cubicBezTo>
                  <a:pt x="621436" y="36348"/>
                  <a:pt x="610952" y="46832"/>
                  <a:pt x="598020" y="46832"/>
                </a:cubicBezTo>
                <a:cubicBezTo>
                  <a:pt x="585088" y="46832"/>
                  <a:pt x="574604" y="36348"/>
                  <a:pt x="574604" y="23416"/>
                </a:cubicBezTo>
                <a:cubicBezTo>
                  <a:pt x="574604" y="10484"/>
                  <a:pt x="585088" y="0"/>
                  <a:pt x="598020" y="0"/>
                </a:cubicBezTo>
                <a:close/>
                <a:moveTo>
                  <a:pt x="482724" y="0"/>
                </a:moveTo>
                <a:cubicBezTo>
                  <a:pt x="495656" y="0"/>
                  <a:pt x="506140" y="10484"/>
                  <a:pt x="506140" y="23416"/>
                </a:cubicBezTo>
                <a:cubicBezTo>
                  <a:pt x="506140" y="36348"/>
                  <a:pt x="495656" y="46832"/>
                  <a:pt x="482724" y="46832"/>
                </a:cubicBezTo>
                <a:cubicBezTo>
                  <a:pt x="469792" y="46832"/>
                  <a:pt x="459308" y="36348"/>
                  <a:pt x="459308" y="23416"/>
                </a:cubicBezTo>
                <a:cubicBezTo>
                  <a:pt x="459308" y="10484"/>
                  <a:pt x="469792" y="0"/>
                  <a:pt x="482724" y="0"/>
                </a:cubicBezTo>
                <a:close/>
                <a:moveTo>
                  <a:pt x="367428" y="0"/>
                </a:moveTo>
                <a:cubicBezTo>
                  <a:pt x="380360" y="0"/>
                  <a:pt x="390844" y="10484"/>
                  <a:pt x="390844" y="23416"/>
                </a:cubicBezTo>
                <a:cubicBezTo>
                  <a:pt x="390844" y="36348"/>
                  <a:pt x="380360" y="46832"/>
                  <a:pt x="367428" y="46832"/>
                </a:cubicBezTo>
                <a:cubicBezTo>
                  <a:pt x="354496" y="46832"/>
                  <a:pt x="344012" y="36348"/>
                  <a:pt x="344012" y="23416"/>
                </a:cubicBezTo>
                <a:cubicBezTo>
                  <a:pt x="344012" y="10484"/>
                  <a:pt x="354496" y="0"/>
                  <a:pt x="367428" y="0"/>
                </a:cubicBezTo>
                <a:close/>
                <a:moveTo>
                  <a:pt x="254008" y="0"/>
                </a:moveTo>
                <a:cubicBezTo>
                  <a:pt x="266940" y="0"/>
                  <a:pt x="277424" y="10484"/>
                  <a:pt x="277424" y="23416"/>
                </a:cubicBezTo>
                <a:cubicBezTo>
                  <a:pt x="277424" y="36348"/>
                  <a:pt x="266940" y="46832"/>
                  <a:pt x="254008" y="46832"/>
                </a:cubicBezTo>
                <a:cubicBezTo>
                  <a:pt x="241076" y="46832"/>
                  <a:pt x="230592" y="36348"/>
                  <a:pt x="230592" y="23416"/>
                </a:cubicBezTo>
                <a:cubicBezTo>
                  <a:pt x="230592" y="10484"/>
                  <a:pt x="241076" y="0"/>
                  <a:pt x="254008" y="0"/>
                </a:cubicBezTo>
                <a:close/>
                <a:moveTo>
                  <a:pt x="138712" y="0"/>
                </a:moveTo>
                <a:cubicBezTo>
                  <a:pt x="151644" y="0"/>
                  <a:pt x="162128" y="10484"/>
                  <a:pt x="162128" y="23416"/>
                </a:cubicBezTo>
                <a:cubicBezTo>
                  <a:pt x="162128" y="36348"/>
                  <a:pt x="151644" y="46832"/>
                  <a:pt x="138712" y="46832"/>
                </a:cubicBezTo>
                <a:cubicBezTo>
                  <a:pt x="125780" y="46832"/>
                  <a:pt x="115296" y="36348"/>
                  <a:pt x="115296" y="23416"/>
                </a:cubicBezTo>
                <a:cubicBezTo>
                  <a:pt x="115296" y="10484"/>
                  <a:pt x="125780" y="0"/>
                  <a:pt x="138712" y="0"/>
                </a:cubicBezTo>
                <a:close/>
                <a:moveTo>
                  <a:pt x="23416" y="0"/>
                </a:moveTo>
                <a:cubicBezTo>
                  <a:pt x="36348" y="0"/>
                  <a:pt x="46832" y="10484"/>
                  <a:pt x="46832" y="23416"/>
                </a:cubicBezTo>
                <a:cubicBezTo>
                  <a:pt x="46832" y="36348"/>
                  <a:pt x="36348" y="46832"/>
                  <a:pt x="23416" y="46832"/>
                </a:cubicBezTo>
                <a:cubicBezTo>
                  <a:pt x="10484" y="46832"/>
                  <a:pt x="0" y="36348"/>
                  <a:pt x="0" y="23416"/>
                </a:cubicBezTo>
                <a:cubicBezTo>
                  <a:pt x="0" y="10484"/>
                  <a:pt x="10484" y="0"/>
                  <a:pt x="2341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 userDrawn="1">
            <p:ph type="title" idx="16388" hasCustomPrompt="1"/>
            <p:custDataLst>
              <p:tags r:id="rId15"/>
            </p:custDataLst>
          </p:nvPr>
        </p:nvSpPr>
        <p:spPr>
          <a:xfrm>
            <a:off x="1903942" y="3566160"/>
            <a:ext cx="8384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9" name="节编号 3"/>
          <p:cNvSpPr>
            <a:spLocks noGrp="1"/>
          </p:cNvSpPr>
          <p:nvPr userDrawn="1">
            <p:ph type="body" sz="quarter" idx="16389" hasCustomPrompt="1"/>
            <p:custDataLst>
              <p:tags r:id="rId16"/>
            </p:custDataLst>
          </p:nvPr>
        </p:nvSpPr>
        <p:spPr>
          <a:xfrm>
            <a:off x="5332413" y="1713865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21000">
                <a:schemeClr val="bg1"/>
              </a:gs>
              <a:gs pos="63000">
                <a:schemeClr val="bg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 contrast="2000"/>
                    </a14:imgEffect>
                    <a14:imgEffect>
                      <a14:saturation sat="1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16"/>
          <a:stretch>
            <a:fillRect/>
          </a:stretch>
        </p:blipFill>
        <p:spPr>
          <a:xfrm flipH="1">
            <a:off x="0" y="1618268"/>
            <a:ext cx="9644743" cy="4699170"/>
          </a:xfrm>
          <a:prstGeom prst="rect">
            <a:avLst/>
          </a:prstGeom>
        </p:spPr>
      </p:pic>
      <p:sp>
        <p:nvSpPr>
          <p:cNvPr id="21" name="任意多边形: 形状 20"/>
          <p:cNvSpPr/>
          <p:nvPr userDrawn="1">
            <p:custDataLst>
              <p:tags r:id="rId6"/>
            </p:custDataLst>
          </p:nvPr>
        </p:nvSpPr>
        <p:spPr>
          <a:xfrm flipH="1">
            <a:off x="0" y="4667656"/>
            <a:ext cx="12192000" cy="1884784"/>
          </a:xfrm>
          <a:custGeom>
            <a:avLst/>
            <a:gdLst>
              <a:gd name="connsiteX0" fmla="*/ 12192000 w 12192000"/>
              <a:gd name="connsiteY0" fmla="*/ 0 h 1991481"/>
              <a:gd name="connsiteX1" fmla="*/ 12192000 w 12192000"/>
              <a:gd name="connsiteY1" fmla="*/ 1991481 h 1991481"/>
              <a:gd name="connsiteX2" fmla="*/ 0 w 12192000"/>
              <a:gd name="connsiteY2" fmla="*/ 1991481 h 1991481"/>
              <a:gd name="connsiteX3" fmla="*/ 0 w 12192000"/>
              <a:gd name="connsiteY3" fmla="*/ 1782916 h 1991481"/>
              <a:gd name="connsiteX4" fmla="*/ 11896082 w 12192000"/>
              <a:gd name="connsiteY4" fmla="*/ 112145 h 199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991481">
                <a:moveTo>
                  <a:pt x="12192000" y="0"/>
                </a:moveTo>
                <a:lnTo>
                  <a:pt x="12192000" y="1991481"/>
                </a:lnTo>
                <a:lnTo>
                  <a:pt x="0" y="1991481"/>
                </a:lnTo>
                <a:lnTo>
                  <a:pt x="0" y="1782916"/>
                </a:lnTo>
                <a:cubicBezTo>
                  <a:pt x="4789278" y="1782916"/>
                  <a:pt x="9068479" y="1132527"/>
                  <a:pt x="11896082" y="11214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7"/>
            </p:custDataLst>
          </p:nvPr>
        </p:nvSpPr>
        <p:spPr>
          <a:xfrm flipH="1">
            <a:off x="0" y="4997387"/>
            <a:ext cx="12192000" cy="1860613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6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8"/>
            </p:custDataLst>
          </p:nvPr>
        </p:nvSpPr>
        <p:spPr>
          <a:xfrm>
            <a:off x="10663031" y="764841"/>
            <a:ext cx="84951" cy="849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>
            <p:custDataLst>
              <p:tags r:id="rId9"/>
            </p:custDataLst>
          </p:nvPr>
        </p:nvSpPr>
        <p:spPr>
          <a:xfrm>
            <a:off x="10825854" y="764841"/>
            <a:ext cx="84951" cy="84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10"/>
            </p:custDataLst>
          </p:nvPr>
        </p:nvSpPr>
        <p:spPr>
          <a:xfrm>
            <a:off x="10988678" y="764841"/>
            <a:ext cx="84951" cy="849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>
            <p:custDataLst>
              <p:tags r:id="rId11"/>
            </p:custDataLst>
          </p:nvPr>
        </p:nvSpPr>
        <p:spPr>
          <a:xfrm>
            <a:off x="11151501" y="764841"/>
            <a:ext cx="84951" cy="84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12"/>
            </p:custDataLst>
          </p:nvPr>
        </p:nvSpPr>
        <p:spPr>
          <a:xfrm>
            <a:off x="921652" y="6070385"/>
            <a:ext cx="798513" cy="192300"/>
          </a:xfrm>
          <a:custGeom>
            <a:avLst/>
            <a:gdLst>
              <a:gd name="connsiteX0" fmla="*/ 598020 w 621436"/>
              <a:gd name="connsiteY0" fmla="*/ 102824 h 149656"/>
              <a:gd name="connsiteX1" fmla="*/ 621436 w 621436"/>
              <a:gd name="connsiteY1" fmla="*/ 126240 h 149656"/>
              <a:gd name="connsiteX2" fmla="*/ 598020 w 621436"/>
              <a:gd name="connsiteY2" fmla="*/ 149656 h 149656"/>
              <a:gd name="connsiteX3" fmla="*/ 574604 w 621436"/>
              <a:gd name="connsiteY3" fmla="*/ 126240 h 149656"/>
              <a:gd name="connsiteX4" fmla="*/ 598020 w 621436"/>
              <a:gd name="connsiteY4" fmla="*/ 102824 h 149656"/>
              <a:gd name="connsiteX5" fmla="*/ 482724 w 621436"/>
              <a:gd name="connsiteY5" fmla="*/ 102824 h 149656"/>
              <a:gd name="connsiteX6" fmla="*/ 506140 w 621436"/>
              <a:gd name="connsiteY6" fmla="*/ 126240 h 149656"/>
              <a:gd name="connsiteX7" fmla="*/ 482724 w 621436"/>
              <a:gd name="connsiteY7" fmla="*/ 149656 h 149656"/>
              <a:gd name="connsiteX8" fmla="*/ 459308 w 621436"/>
              <a:gd name="connsiteY8" fmla="*/ 126240 h 149656"/>
              <a:gd name="connsiteX9" fmla="*/ 482724 w 621436"/>
              <a:gd name="connsiteY9" fmla="*/ 102824 h 149656"/>
              <a:gd name="connsiteX10" fmla="*/ 367428 w 621436"/>
              <a:gd name="connsiteY10" fmla="*/ 102824 h 149656"/>
              <a:gd name="connsiteX11" fmla="*/ 390844 w 621436"/>
              <a:gd name="connsiteY11" fmla="*/ 126240 h 149656"/>
              <a:gd name="connsiteX12" fmla="*/ 367428 w 621436"/>
              <a:gd name="connsiteY12" fmla="*/ 149656 h 149656"/>
              <a:gd name="connsiteX13" fmla="*/ 344012 w 621436"/>
              <a:gd name="connsiteY13" fmla="*/ 126240 h 149656"/>
              <a:gd name="connsiteX14" fmla="*/ 367428 w 621436"/>
              <a:gd name="connsiteY14" fmla="*/ 102824 h 149656"/>
              <a:gd name="connsiteX15" fmla="*/ 254008 w 621436"/>
              <a:gd name="connsiteY15" fmla="*/ 102824 h 149656"/>
              <a:gd name="connsiteX16" fmla="*/ 277424 w 621436"/>
              <a:gd name="connsiteY16" fmla="*/ 126240 h 149656"/>
              <a:gd name="connsiteX17" fmla="*/ 254008 w 621436"/>
              <a:gd name="connsiteY17" fmla="*/ 149656 h 149656"/>
              <a:gd name="connsiteX18" fmla="*/ 230592 w 621436"/>
              <a:gd name="connsiteY18" fmla="*/ 126240 h 149656"/>
              <a:gd name="connsiteX19" fmla="*/ 254008 w 621436"/>
              <a:gd name="connsiteY19" fmla="*/ 102824 h 149656"/>
              <a:gd name="connsiteX20" fmla="*/ 138712 w 621436"/>
              <a:gd name="connsiteY20" fmla="*/ 102824 h 149656"/>
              <a:gd name="connsiteX21" fmla="*/ 162128 w 621436"/>
              <a:gd name="connsiteY21" fmla="*/ 126240 h 149656"/>
              <a:gd name="connsiteX22" fmla="*/ 138712 w 621436"/>
              <a:gd name="connsiteY22" fmla="*/ 149656 h 149656"/>
              <a:gd name="connsiteX23" fmla="*/ 115296 w 621436"/>
              <a:gd name="connsiteY23" fmla="*/ 126240 h 149656"/>
              <a:gd name="connsiteX24" fmla="*/ 138712 w 621436"/>
              <a:gd name="connsiteY24" fmla="*/ 102824 h 149656"/>
              <a:gd name="connsiteX25" fmla="*/ 23416 w 621436"/>
              <a:gd name="connsiteY25" fmla="*/ 102824 h 149656"/>
              <a:gd name="connsiteX26" fmla="*/ 46832 w 621436"/>
              <a:gd name="connsiteY26" fmla="*/ 126240 h 149656"/>
              <a:gd name="connsiteX27" fmla="*/ 23416 w 621436"/>
              <a:gd name="connsiteY27" fmla="*/ 149656 h 149656"/>
              <a:gd name="connsiteX28" fmla="*/ 0 w 621436"/>
              <a:gd name="connsiteY28" fmla="*/ 126240 h 149656"/>
              <a:gd name="connsiteX29" fmla="*/ 23416 w 621436"/>
              <a:gd name="connsiteY29" fmla="*/ 102824 h 149656"/>
              <a:gd name="connsiteX30" fmla="*/ 598020 w 621436"/>
              <a:gd name="connsiteY30" fmla="*/ 0 h 149656"/>
              <a:gd name="connsiteX31" fmla="*/ 621436 w 621436"/>
              <a:gd name="connsiteY31" fmla="*/ 23416 h 149656"/>
              <a:gd name="connsiteX32" fmla="*/ 598020 w 621436"/>
              <a:gd name="connsiteY32" fmla="*/ 46832 h 149656"/>
              <a:gd name="connsiteX33" fmla="*/ 574604 w 621436"/>
              <a:gd name="connsiteY33" fmla="*/ 23416 h 149656"/>
              <a:gd name="connsiteX34" fmla="*/ 598020 w 621436"/>
              <a:gd name="connsiteY34" fmla="*/ 0 h 149656"/>
              <a:gd name="connsiteX35" fmla="*/ 482724 w 621436"/>
              <a:gd name="connsiteY35" fmla="*/ 0 h 149656"/>
              <a:gd name="connsiteX36" fmla="*/ 506140 w 621436"/>
              <a:gd name="connsiteY36" fmla="*/ 23416 h 149656"/>
              <a:gd name="connsiteX37" fmla="*/ 482724 w 621436"/>
              <a:gd name="connsiteY37" fmla="*/ 46832 h 149656"/>
              <a:gd name="connsiteX38" fmla="*/ 459308 w 621436"/>
              <a:gd name="connsiteY38" fmla="*/ 23416 h 149656"/>
              <a:gd name="connsiteX39" fmla="*/ 482724 w 621436"/>
              <a:gd name="connsiteY39" fmla="*/ 0 h 149656"/>
              <a:gd name="connsiteX40" fmla="*/ 367428 w 621436"/>
              <a:gd name="connsiteY40" fmla="*/ 0 h 149656"/>
              <a:gd name="connsiteX41" fmla="*/ 390844 w 621436"/>
              <a:gd name="connsiteY41" fmla="*/ 23416 h 149656"/>
              <a:gd name="connsiteX42" fmla="*/ 367428 w 621436"/>
              <a:gd name="connsiteY42" fmla="*/ 46832 h 149656"/>
              <a:gd name="connsiteX43" fmla="*/ 344012 w 621436"/>
              <a:gd name="connsiteY43" fmla="*/ 23416 h 149656"/>
              <a:gd name="connsiteX44" fmla="*/ 367428 w 621436"/>
              <a:gd name="connsiteY44" fmla="*/ 0 h 149656"/>
              <a:gd name="connsiteX45" fmla="*/ 254008 w 621436"/>
              <a:gd name="connsiteY45" fmla="*/ 0 h 149656"/>
              <a:gd name="connsiteX46" fmla="*/ 277424 w 621436"/>
              <a:gd name="connsiteY46" fmla="*/ 23416 h 149656"/>
              <a:gd name="connsiteX47" fmla="*/ 254008 w 621436"/>
              <a:gd name="connsiteY47" fmla="*/ 46832 h 149656"/>
              <a:gd name="connsiteX48" fmla="*/ 230592 w 621436"/>
              <a:gd name="connsiteY48" fmla="*/ 23416 h 149656"/>
              <a:gd name="connsiteX49" fmla="*/ 254008 w 621436"/>
              <a:gd name="connsiteY49" fmla="*/ 0 h 149656"/>
              <a:gd name="connsiteX50" fmla="*/ 138712 w 621436"/>
              <a:gd name="connsiteY50" fmla="*/ 0 h 149656"/>
              <a:gd name="connsiteX51" fmla="*/ 162128 w 621436"/>
              <a:gd name="connsiteY51" fmla="*/ 23416 h 149656"/>
              <a:gd name="connsiteX52" fmla="*/ 138712 w 621436"/>
              <a:gd name="connsiteY52" fmla="*/ 46832 h 149656"/>
              <a:gd name="connsiteX53" fmla="*/ 115296 w 621436"/>
              <a:gd name="connsiteY53" fmla="*/ 23416 h 149656"/>
              <a:gd name="connsiteX54" fmla="*/ 138712 w 621436"/>
              <a:gd name="connsiteY54" fmla="*/ 0 h 149656"/>
              <a:gd name="connsiteX55" fmla="*/ 23416 w 621436"/>
              <a:gd name="connsiteY55" fmla="*/ 0 h 149656"/>
              <a:gd name="connsiteX56" fmla="*/ 46832 w 621436"/>
              <a:gd name="connsiteY56" fmla="*/ 23416 h 149656"/>
              <a:gd name="connsiteX57" fmla="*/ 23416 w 621436"/>
              <a:gd name="connsiteY57" fmla="*/ 46832 h 149656"/>
              <a:gd name="connsiteX58" fmla="*/ 0 w 621436"/>
              <a:gd name="connsiteY58" fmla="*/ 23416 h 149656"/>
              <a:gd name="connsiteX59" fmla="*/ 23416 w 621436"/>
              <a:gd name="connsiteY59" fmla="*/ 0 h 14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21436" h="149656">
                <a:moveTo>
                  <a:pt x="598020" y="102824"/>
                </a:moveTo>
                <a:cubicBezTo>
                  <a:pt x="610952" y="102824"/>
                  <a:pt x="621436" y="113308"/>
                  <a:pt x="621436" y="126240"/>
                </a:cubicBezTo>
                <a:cubicBezTo>
                  <a:pt x="621436" y="139172"/>
                  <a:pt x="610952" y="149656"/>
                  <a:pt x="598020" y="149656"/>
                </a:cubicBezTo>
                <a:cubicBezTo>
                  <a:pt x="585088" y="149656"/>
                  <a:pt x="574604" y="139172"/>
                  <a:pt x="574604" y="126240"/>
                </a:cubicBezTo>
                <a:cubicBezTo>
                  <a:pt x="574604" y="113308"/>
                  <a:pt x="585088" y="102824"/>
                  <a:pt x="598020" y="102824"/>
                </a:cubicBezTo>
                <a:close/>
                <a:moveTo>
                  <a:pt x="482724" y="102824"/>
                </a:moveTo>
                <a:cubicBezTo>
                  <a:pt x="495656" y="102824"/>
                  <a:pt x="506140" y="113308"/>
                  <a:pt x="506140" y="126240"/>
                </a:cubicBezTo>
                <a:cubicBezTo>
                  <a:pt x="506140" y="139172"/>
                  <a:pt x="495656" y="149656"/>
                  <a:pt x="482724" y="149656"/>
                </a:cubicBezTo>
                <a:cubicBezTo>
                  <a:pt x="469792" y="149656"/>
                  <a:pt x="459308" y="139172"/>
                  <a:pt x="459308" y="126240"/>
                </a:cubicBezTo>
                <a:cubicBezTo>
                  <a:pt x="459308" y="113308"/>
                  <a:pt x="469792" y="102824"/>
                  <a:pt x="482724" y="102824"/>
                </a:cubicBezTo>
                <a:close/>
                <a:moveTo>
                  <a:pt x="367428" y="102824"/>
                </a:moveTo>
                <a:cubicBezTo>
                  <a:pt x="380360" y="102824"/>
                  <a:pt x="390844" y="113308"/>
                  <a:pt x="390844" y="126240"/>
                </a:cubicBezTo>
                <a:cubicBezTo>
                  <a:pt x="390844" y="139172"/>
                  <a:pt x="380360" y="149656"/>
                  <a:pt x="367428" y="149656"/>
                </a:cubicBezTo>
                <a:cubicBezTo>
                  <a:pt x="354496" y="149656"/>
                  <a:pt x="344012" y="139172"/>
                  <a:pt x="344012" y="126240"/>
                </a:cubicBezTo>
                <a:cubicBezTo>
                  <a:pt x="344012" y="113308"/>
                  <a:pt x="354496" y="102824"/>
                  <a:pt x="367428" y="102824"/>
                </a:cubicBezTo>
                <a:close/>
                <a:moveTo>
                  <a:pt x="254008" y="102824"/>
                </a:moveTo>
                <a:cubicBezTo>
                  <a:pt x="266940" y="102824"/>
                  <a:pt x="277424" y="113308"/>
                  <a:pt x="277424" y="126240"/>
                </a:cubicBezTo>
                <a:cubicBezTo>
                  <a:pt x="277424" y="139172"/>
                  <a:pt x="266940" y="149656"/>
                  <a:pt x="254008" y="149656"/>
                </a:cubicBezTo>
                <a:cubicBezTo>
                  <a:pt x="241076" y="149656"/>
                  <a:pt x="230592" y="139172"/>
                  <a:pt x="230592" y="126240"/>
                </a:cubicBezTo>
                <a:cubicBezTo>
                  <a:pt x="230592" y="113308"/>
                  <a:pt x="241076" y="102824"/>
                  <a:pt x="254008" y="102824"/>
                </a:cubicBezTo>
                <a:close/>
                <a:moveTo>
                  <a:pt x="138712" y="102824"/>
                </a:moveTo>
                <a:cubicBezTo>
                  <a:pt x="151644" y="102824"/>
                  <a:pt x="162128" y="113308"/>
                  <a:pt x="162128" y="126240"/>
                </a:cubicBezTo>
                <a:cubicBezTo>
                  <a:pt x="162128" y="139172"/>
                  <a:pt x="151644" y="149656"/>
                  <a:pt x="138712" y="149656"/>
                </a:cubicBezTo>
                <a:cubicBezTo>
                  <a:pt x="125780" y="149656"/>
                  <a:pt x="115296" y="139172"/>
                  <a:pt x="115296" y="126240"/>
                </a:cubicBezTo>
                <a:cubicBezTo>
                  <a:pt x="115296" y="113308"/>
                  <a:pt x="125780" y="102824"/>
                  <a:pt x="138712" y="102824"/>
                </a:cubicBezTo>
                <a:close/>
                <a:moveTo>
                  <a:pt x="23416" y="102824"/>
                </a:moveTo>
                <a:cubicBezTo>
                  <a:pt x="36348" y="102824"/>
                  <a:pt x="46832" y="113308"/>
                  <a:pt x="46832" y="126240"/>
                </a:cubicBezTo>
                <a:cubicBezTo>
                  <a:pt x="46832" y="139172"/>
                  <a:pt x="36348" y="149656"/>
                  <a:pt x="23416" y="149656"/>
                </a:cubicBezTo>
                <a:cubicBezTo>
                  <a:pt x="10484" y="149656"/>
                  <a:pt x="0" y="139172"/>
                  <a:pt x="0" y="126240"/>
                </a:cubicBezTo>
                <a:cubicBezTo>
                  <a:pt x="0" y="113308"/>
                  <a:pt x="10484" y="102824"/>
                  <a:pt x="23416" y="102824"/>
                </a:cubicBezTo>
                <a:close/>
                <a:moveTo>
                  <a:pt x="598020" y="0"/>
                </a:moveTo>
                <a:cubicBezTo>
                  <a:pt x="610952" y="0"/>
                  <a:pt x="621436" y="10484"/>
                  <a:pt x="621436" y="23416"/>
                </a:cubicBezTo>
                <a:cubicBezTo>
                  <a:pt x="621436" y="36348"/>
                  <a:pt x="610952" y="46832"/>
                  <a:pt x="598020" y="46832"/>
                </a:cubicBezTo>
                <a:cubicBezTo>
                  <a:pt x="585088" y="46832"/>
                  <a:pt x="574604" y="36348"/>
                  <a:pt x="574604" y="23416"/>
                </a:cubicBezTo>
                <a:cubicBezTo>
                  <a:pt x="574604" y="10484"/>
                  <a:pt x="585088" y="0"/>
                  <a:pt x="598020" y="0"/>
                </a:cubicBezTo>
                <a:close/>
                <a:moveTo>
                  <a:pt x="482724" y="0"/>
                </a:moveTo>
                <a:cubicBezTo>
                  <a:pt x="495656" y="0"/>
                  <a:pt x="506140" y="10484"/>
                  <a:pt x="506140" y="23416"/>
                </a:cubicBezTo>
                <a:cubicBezTo>
                  <a:pt x="506140" y="36348"/>
                  <a:pt x="495656" y="46832"/>
                  <a:pt x="482724" y="46832"/>
                </a:cubicBezTo>
                <a:cubicBezTo>
                  <a:pt x="469792" y="46832"/>
                  <a:pt x="459308" y="36348"/>
                  <a:pt x="459308" y="23416"/>
                </a:cubicBezTo>
                <a:cubicBezTo>
                  <a:pt x="459308" y="10484"/>
                  <a:pt x="469792" y="0"/>
                  <a:pt x="482724" y="0"/>
                </a:cubicBezTo>
                <a:close/>
                <a:moveTo>
                  <a:pt x="367428" y="0"/>
                </a:moveTo>
                <a:cubicBezTo>
                  <a:pt x="380360" y="0"/>
                  <a:pt x="390844" y="10484"/>
                  <a:pt x="390844" y="23416"/>
                </a:cubicBezTo>
                <a:cubicBezTo>
                  <a:pt x="390844" y="36348"/>
                  <a:pt x="380360" y="46832"/>
                  <a:pt x="367428" y="46832"/>
                </a:cubicBezTo>
                <a:cubicBezTo>
                  <a:pt x="354496" y="46832"/>
                  <a:pt x="344012" y="36348"/>
                  <a:pt x="344012" y="23416"/>
                </a:cubicBezTo>
                <a:cubicBezTo>
                  <a:pt x="344012" y="10484"/>
                  <a:pt x="354496" y="0"/>
                  <a:pt x="367428" y="0"/>
                </a:cubicBezTo>
                <a:close/>
                <a:moveTo>
                  <a:pt x="254008" y="0"/>
                </a:moveTo>
                <a:cubicBezTo>
                  <a:pt x="266940" y="0"/>
                  <a:pt x="277424" y="10484"/>
                  <a:pt x="277424" y="23416"/>
                </a:cubicBezTo>
                <a:cubicBezTo>
                  <a:pt x="277424" y="36348"/>
                  <a:pt x="266940" y="46832"/>
                  <a:pt x="254008" y="46832"/>
                </a:cubicBezTo>
                <a:cubicBezTo>
                  <a:pt x="241076" y="46832"/>
                  <a:pt x="230592" y="36348"/>
                  <a:pt x="230592" y="23416"/>
                </a:cubicBezTo>
                <a:cubicBezTo>
                  <a:pt x="230592" y="10484"/>
                  <a:pt x="241076" y="0"/>
                  <a:pt x="254008" y="0"/>
                </a:cubicBezTo>
                <a:close/>
                <a:moveTo>
                  <a:pt x="138712" y="0"/>
                </a:moveTo>
                <a:cubicBezTo>
                  <a:pt x="151644" y="0"/>
                  <a:pt x="162128" y="10484"/>
                  <a:pt x="162128" y="23416"/>
                </a:cubicBezTo>
                <a:cubicBezTo>
                  <a:pt x="162128" y="36348"/>
                  <a:pt x="151644" y="46832"/>
                  <a:pt x="138712" y="46832"/>
                </a:cubicBezTo>
                <a:cubicBezTo>
                  <a:pt x="125780" y="46832"/>
                  <a:pt x="115296" y="36348"/>
                  <a:pt x="115296" y="23416"/>
                </a:cubicBezTo>
                <a:cubicBezTo>
                  <a:pt x="115296" y="10484"/>
                  <a:pt x="125780" y="0"/>
                  <a:pt x="138712" y="0"/>
                </a:cubicBezTo>
                <a:close/>
                <a:moveTo>
                  <a:pt x="23416" y="0"/>
                </a:moveTo>
                <a:cubicBezTo>
                  <a:pt x="36348" y="0"/>
                  <a:pt x="46832" y="10484"/>
                  <a:pt x="46832" y="23416"/>
                </a:cubicBezTo>
                <a:cubicBezTo>
                  <a:pt x="46832" y="36348"/>
                  <a:pt x="36348" y="46832"/>
                  <a:pt x="23416" y="46832"/>
                </a:cubicBezTo>
                <a:cubicBezTo>
                  <a:pt x="10484" y="46832"/>
                  <a:pt x="0" y="36348"/>
                  <a:pt x="0" y="23416"/>
                </a:cubicBezTo>
                <a:cubicBezTo>
                  <a:pt x="0" y="10484"/>
                  <a:pt x="10484" y="0"/>
                  <a:pt x="23416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 userDrawn="1">
            <p:ph type="dt" sz="half" idx="16385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 userDrawn="1">
            <p:ph type="ftr" sz="quarter" idx="16386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 userDrawn="1">
            <p:ph type="sldNum" sz="quarter" idx="16387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 userDrawn="1">
            <p:ph type="body" idx="16389" hasCustomPrompt="1"/>
            <p:custDataLst>
              <p:tags r:id="rId16"/>
            </p:custDataLst>
          </p:nvPr>
        </p:nvSpPr>
        <p:spPr>
          <a:xfrm>
            <a:off x="5726642" y="2475230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1" cap="all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 userDrawn="1">
            <p:ph type="ctrTitle" idx="16388" hasCustomPrompt="1"/>
            <p:custDataLst>
              <p:tags r:id="rId17"/>
            </p:custDataLst>
          </p:nvPr>
        </p:nvSpPr>
        <p:spPr>
          <a:xfrm>
            <a:off x="5724878" y="298323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2" Type="http://schemas.openxmlformats.org/officeDocument/2006/relationships/theme" Target="../theme/theme2.xml"/><Relationship Id="rId21" Type="http://schemas.openxmlformats.org/officeDocument/2006/relationships/tags" Target="../tags/tag114.xml"/><Relationship Id="rId20" Type="http://schemas.openxmlformats.org/officeDocument/2006/relationships/tags" Target="../tags/tag113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>
            <a:off x="0" y="5669452"/>
            <a:ext cx="12192000" cy="1188548"/>
          </a:xfrm>
          <a:custGeom>
            <a:avLst/>
            <a:gdLst>
              <a:gd name="connsiteX0" fmla="*/ 12192000 w 12192000"/>
              <a:gd name="connsiteY0" fmla="*/ 0 h 2628081"/>
              <a:gd name="connsiteX1" fmla="*/ 12192000 w 12192000"/>
              <a:gd name="connsiteY1" fmla="*/ 2628081 h 2628081"/>
              <a:gd name="connsiteX2" fmla="*/ 0 w 12192000"/>
              <a:gd name="connsiteY2" fmla="*/ 2628081 h 2628081"/>
              <a:gd name="connsiteX3" fmla="*/ 0 w 12192000"/>
              <a:gd name="connsiteY3" fmla="*/ 1921829 h 2628081"/>
              <a:gd name="connsiteX4" fmla="*/ 11896082 w 12192000"/>
              <a:gd name="connsiteY4" fmla="*/ 120882 h 262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628081">
                <a:moveTo>
                  <a:pt x="12192000" y="0"/>
                </a:moveTo>
                <a:lnTo>
                  <a:pt x="12192000" y="2628081"/>
                </a:lnTo>
                <a:lnTo>
                  <a:pt x="0" y="2628081"/>
                </a:lnTo>
                <a:lnTo>
                  <a:pt x="0" y="1921829"/>
                </a:lnTo>
                <a:cubicBezTo>
                  <a:pt x="4789278" y="1921829"/>
                  <a:pt x="9068479" y="1220766"/>
                  <a:pt x="11896082" y="120882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34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>
            <a:off x="10883900" y="6350027"/>
            <a:ext cx="798513" cy="192300"/>
          </a:xfrm>
          <a:custGeom>
            <a:avLst/>
            <a:gdLst>
              <a:gd name="connsiteX0" fmla="*/ 598020 w 621436"/>
              <a:gd name="connsiteY0" fmla="*/ 102824 h 149656"/>
              <a:gd name="connsiteX1" fmla="*/ 621436 w 621436"/>
              <a:gd name="connsiteY1" fmla="*/ 126240 h 149656"/>
              <a:gd name="connsiteX2" fmla="*/ 598020 w 621436"/>
              <a:gd name="connsiteY2" fmla="*/ 149656 h 149656"/>
              <a:gd name="connsiteX3" fmla="*/ 574604 w 621436"/>
              <a:gd name="connsiteY3" fmla="*/ 126240 h 149656"/>
              <a:gd name="connsiteX4" fmla="*/ 598020 w 621436"/>
              <a:gd name="connsiteY4" fmla="*/ 102824 h 149656"/>
              <a:gd name="connsiteX5" fmla="*/ 482724 w 621436"/>
              <a:gd name="connsiteY5" fmla="*/ 102824 h 149656"/>
              <a:gd name="connsiteX6" fmla="*/ 506140 w 621436"/>
              <a:gd name="connsiteY6" fmla="*/ 126240 h 149656"/>
              <a:gd name="connsiteX7" fmla="*/ 482724 w 621436"/>
              <a:gd name="connsiteY7" fmla="*/ 149656 h 149656"/>
              <a:gd name="connsiteX8" fmla="*/ 459308 w 621436"/>
              <a:gd name="connsiteY8" fmla="*/ 126240 h 149656"/>
              <a:gd name="connsiteX9" fmla="*/ 482724 w 621436"/>
              <a:gd name="connsiteY9" fmla="*/ 102824 h 149656"/>
              <a:gd name="connsiteX10" fmla="*/ 367428 w 621436"/>
              <a:gd name="connsiteY10" fmla="*/ 102824 h 149656"/>
              <a:gd name="connsiteX11" fmla="*/ 390844 w 621436"/>
              <a:gd name="connsiteY11" fmla="*/ 126240 h 149656"/>
              <a:gd name="connsiteX12" fmla="*/ 367428 w 621436"/>
              <a:gd name="connsiteY12" fmla="*/ 149656 h 149656"/>
              <a:gd name="connsiteX13" fmla="*/ 344012 w 621436"/>
              <a:gd name="connsiteY13" fmla="*/ 126240 h 149656"/>
              <a:gd name="connsiteX14" fmla="*/ 367428 w 621436"/>
              <a:gd name="connsiteY14" fmla="*/ 102824 h 149656"/>
              <a:gd name="connsiteX15" fmla="*/ 254008 w 621436"/>
              <a:gd name="connsiteY15" fmla="*/ 102824 h 149656"/>
              <a:gd name="connsiteX16" fmla="*/ 277424 w 621436"/>
              <a:gd name="connsiteY16" fmla="*/ 126240 h 149656"/>
              <a:gd name="connsiteX17" fmla="*/ 254008 w 621436"/>
              <a:gd name="connsiteY17" fmla="*/ 149656 h 149656"/>
              <a:gd name="connsiteX18" fmla="*/ 230592 w 621436"/>
              <a:gd name="connsiteY18" fmla="*/ 126240 h 149656"/>
              <a:gd name="connsiteX19" fmla="*/ 254008 w 621436"/>
              <a:gd name="connsiteY19" fmla="*/ 102824 h 149656"/>
              <a:gd name="connsiteX20" fmla="*/ 138712 w 621436"/>
              <a:gd name="connsiteY20" fmla="*/ 102824 h 149656"/>
              <a:gd name="connsiteX21" fmla="*/ 162128 w 621436"/>
              <a:gd name="connsiteY21" fmla="*/ 126240 h 149656"/>
              <a:gd name="connsiteX22" fmla="*/ 138712 w 621436"/>
              <a:gd name="connsiteY22" fmla="*/ 149656 h 149656"/>
              <a:gd name="connsiteX23" fmla="*/ 115296 w 621436"/>
              <a:gd name="connsiteY23" fmla="*/ 126240 h 149656"/>
              <a:gd name="connsiteX24" fmla="*/ 138712 w 621436"/>
              <a:gd name="connsiteY24" fmla="*/ 102824 h 149656"/>
              <a:gd name="connsiteX25" fmla="*/ 23416 w 621436"/>
              <a:gd name="connsiteY25" fmla="*/ 102824 h 149656"/>
              <a:gd name="connsiteX26" fmla="*/ 46832 w 621436"/>
              <a:gd name="connsiteY26" fmla="*/ 126240 h 149656"/>
              <a:gd name="connsiteX27" fmla="*/ 23416 w 621436"/>
              <a:gd name="connsiteY27" fmla="*/ 149656 h 149656"/>
              <a:gd name="connsiteX28" fmla="*/ 0 w 621436"/>
              <a:gd name="connsiteY28" fmla="*/ 126240 h 149656"/>
              <a:gd name="connsiteX29" fmla="*/ 23416 w 621436"/>
              <a:gd name="connsiteY29" fmla="*/ 102824 h 149656"/>
              <a:gd name="connsiteX30" fmla="*/ 598020 w 621436"/>
              <a:gd name="connsiteY30" fmla="*/ 0 h 149656"/>
              <a:gd name="connsiteX31" fmla="*/ 621436 w 621436"/>
              <a:gd name="connsiteY31" fmla="*/ 23416 h 149656"/>
              <a:gd name="connsiteX32" fmla="*/ 598020 w 621436"/>
              <a:gd name="connsiteY32" fmla="*/ 46832 h 149656"/>
              <a:gd name="connsiteX33" fmla="*/ 574604 w 621436"/>
              <a:gd name="connsiteY33" fmla="*/ 23416 h 149656"/>
              <a:gd name="connsiteX34" fmla="*/ 598020 w 621436"/>
              <a:gd name="connsiteY34" fmla="*/ 0 h 149656"/>
              <a:gd name="connsiteX35" fmla="*/ 482724 w 621436"/>
              <a:gd name="connsiteY35" fmla="*/ 0 h 149656"/>
              <a:gd name="connsiteX36" fmla="*/ 506140 w 621436"/>
              <a:gd name="connsiteY36" fmla="*/ 23416 h 149656"/>
              <a:gd name="connsiteX37" fmla="*/ 482724 w 621436"/>
              <a:gd name="connsiteY37" fmla="*/ 46832 h 149656"/>
              <a:gd name="connsiteX38" fmla="*/ 459308 w 621436"/>
              <a:gd name="connsiteY38" fmla="*/ 23416 h 149656"/>
              <a:gd name="connsiteX39" fmla="*/ 482724 w 621436"/>
              <a:gd name="connsiteY39" fmla="*/ 0 h 149656"/>
              <a:gd name="connsiteX40" fmla="*/ 367428 w 621436"/>
              <a:gd name="connsiteY40" fmla="*/ 0 h 149656"/>
              <a:gd name="connsiteX41" fmla="*/ 390844 w 621436"/>
              <a:gd name="connsiteY41" fmla="*/ 23416 h 149656"/>
              <a:gd name="connsiteX42" fmla="*/ 367428 w 621436"/>
              <a:gd name="connsiteY42" fmla="*/ 46832 h 149656"/>
              <a:gd name="connsiteX43" fmla="*/ 344012 w 621436"/>
              <a:gd name="connsiteY43" fmla="*/ 23416 h 149656"/>
              <a:gd name="connsiteX44" fmla="*/ 367428 w 621436"/>
              <a:gd name="connsiteY44" fmla="*/ 0 h 149656"/>
              <a:gd name="connsiteX45" fmla="*/ 254008 w 621436"/>
              <a:gd name="connsiteY45" fmla="*/ 0 h 149656"/>
              <a:gd name="connsiteX46" fmla="*/ 277424 w 621436"/>
              <a:gd name="connsiteY46" fmla="*/ 23416 h 149656"/>
              <a:gd name="connsiteX47" fmla="*/ 254008 w 621436"/>
              <a:gd name="connsiteY47" fmla="*/ 46832 h 149656"/>
              <a:gd name="connsiteX48" fmla="*/ 230592 w 621436"/>
              <a:gd name="connsiteY48" fmla="*/ 23416 h 149656"/>
              <a:gd name="connsiteX49" fmla="*/ 254008 w 621436"/>
              <a:gd name="connsiteY49" fmla="*/ 0 h 149656"/>
              <a:gd name="connsiteX50" fmla="*/ 138712 w 621436"/>
              <a:gd name="connsiteY50" fmla="*/ 0 h 149656"/>
              <a:gd name="connsiteX51" fmla="*/ 162128 w 621436"/>
              <a:gd name="connsiteY51" fmla="*/ 23416 h 149656"/>
              <a:gd name="connsiteX52" fmla="*/ 138712 w 621436"/>
              <a:gd name="connsiteY52" fmla="*/ 46832 h 149656"/>
              <a:gd name="connsiteX53" fmla="*/ 115296 w 621436"/>
              <a:gd name="connsiteY53" fmla="*/ 23416 h 149656"/>
              <a:gd name="connsiteX54" fmla="*/ 138712 w 621436"/>
              <a:gd name="connsiteY54" fmla="*/ 0 h 149656"/>
              <a:gd name="connsiteX55" fmla="*/ 23416 w 621436"/>
              <a:gd name="connsiteY55" fmla="*/ 0 h 149656"/>
              <a:gd name="connsiteX56" fmla="*/ 46832 w 621436"/>
              <a:gd name="connsiteY56" fmla="*/ 23416 h 149656"/>
              <a:gd name="connsiteX57" fmla="*/ 23416 w 621436"/>
              <a:gd name="connsiteY57" fmla="*/ 46832 h 149656"/>
              <a:gd name="connsiteX58" fmla="*/ 0 w 621436"/>
              <a:gd name="connsiteY58" fmla="*/ 23416 h 149656"/>
              <a:gd name="connsiteX59" fmla="*/ 23416 w 621436"/>
              <a:gd name="connsiteY59" fmla="*/ 0 h 14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21436" h="149656">
                <a:moveTo>
                  <a:pt x="598020" y="102824"/>
                </a:moveTo>
                <a:cubicBezTo>
                  <a:pt x="610952" y="102824"/>
                  <a:pt x="621436" y="113308"/>
                  <a:pt x="621436" y="126240"/>
                </a:cubicBezTo>
                <a:cubicBezTo>
                  <a:pt x="621436" y="139172"/>
                  <a:pt x="610952" y="149656"/>
                  <a:pt x="598020" y="149656"/>
                </a:cubicBezTo>
                <a:cubicBezTo>
                  <a:pt x="585088" y="149656"/>
                  <a:pt x="574604" y="139172"/>
                  <a:pt x="574604" y="126240"/>
                </a:cubicBezTo>
                <a:cubicBezTo>
                  <a:pt x="574604" y="113308"/>
                  <a:pt x="585088" y="102824"/>
                  <a:pt x="598020" y="102824"/>
                </a:cubicBezTo>
                <a:close/>
                <a:moveTo>
                  <a:pt x="482724" y="102824"/>
                </a:moveTo>
                <a:cubicBezTo>
                  <a:pt x="495656" y="102824"/>
                  <a:pt x="506140" y="113308"/>
                  <a:pt x="506140" y="126240"/>
                </a:cubicBezTo>
                <a:cubicBezTo>
                  <a:pt x="506140" y="139172"/>
                  <a:pt x="495656" y="149656"/>
                  <a:pt x="482724" y="149656"/>
                </a:cubicBezTo>
                <a:cubicBezTo>
                  <a:pt x="469792" y="149656"/>
                  <a:pt x="459308" y="139172"/>
                  <a:pt x="459308" y="126240"/>
                </a:cubicBezTo>
                <a:cubicBezTo>
                  <a:pt x="459308" y="113308"/>
                  <a:pt x="469792" y="102824"/>
                  <a:pt x="482724" y="102824"/>
                </a:cubicBezTo>
                <a:close/>
                <a:moveTo>
                  <a:pt x="367428" y="102824"/>
                </a:moveTo>
                <a:cubicBezTo>
                  <a:pt x="380360" y="102824"/>
                  <a:pt x="390844" y="113308"/>
                  <a:pt x="390844" y="126240"/>
                </a:cubicBezTo>
                <a:cubicBezTo>
                  <a:pt x="390844" y="139172"/>
                  <a:pt x="380360" y="149656"/>
                  <a:pt x="367428" y="149656"/>
                </a:cubicBezTo>
                <a:cubicBezTo>
                  <a:pt x="354496" y="149656"/>
                  <a:pt x="344012" y="139172"/>
                  <a:pt x="344012" y="126240"/>
                </a:cubicBezTo>
                <a:cubicBezTo>
                  <a:pt x="344012" y="113308"/>
                  <a:pt x="354496" y="102824"/>
                  <a:pt x="367428" y="102824"/>
                </a:cubicBezTo>
                <a:close/>
                <a:moveTo>
                  <a:pt x="254008" y="102824"/>
                </a:moveTo>
                <a:cubicBezTo>
                  <a:pt x="266940" y="102824"/>
                  <a:pt x="277424" y="113308"/>
                  <a:pt x="277424" y="126240"/>
                </a:cubicBezTo>
                <a:cubicBezTo>
                  <a:pt x="277424" y="139172"/>
                  <a:pt x="266940" y="149656"/>
                  <a:pt x="254008" y="149656"/>
                </a:cubicBezTo>
                <a:cubicBezTo>
                  <a:pt x="241076" y="149656"/>
                  <a:pt x="230592" y="139172"/>
                  <a:pt x="230592" y="126240"/>
                </a:cubicBezTo>
                <a:cubicBezTo>
                  <a:pt x="230592" y="113308"/>
                  <a:pt x="241076" y="102824"/>
                  <a:pt x="254008" y="102824"/>
                </a:cubicBezTo>
                <a:close/>
                <a:moveTo>
                  <a:pt x="138712" y="102824"/>
                </a:moveTo>
                <a:cubicBezTo>
                  <a:pt x="151644" y="102824"/>
                  <a:pt x="162128" y="113308"/>
                  <a:pt x="162128" y="126240"/>
                </a:cubicBezTo>
                <a:cubicBezTo>
                  <a:pt x="162128" y="139172"/>
                  <a:pt x="151644" y="149656"/>
                  <a:pt x="138712" y="149656"/>
                </a:cubicBezTo>
                <a:cubicBezTo>
                  <a:pt x="125780" y="149656"/>
                  <a:pt x="115296" y="139172"/>
                  <a:pt x="115296" y="126240"/>
                </a:cubicBezTo>
                <a:cubicBezTo>
                  <a:pt x="115296" y="113308"/>
                  <a:pt x="125780" y="102824"/>
                  <a:pt x="138712" y="102824"/>
                </a:cubicBezTo>
                <a:close/>
                <a:moveTo>
                  <a:pt x="23416" y="102824"/>
                </a:moveTo>
                <a:cubicBezTo>
                  <a:pt x="36348" y="102824"/>
                  <a:pt x="46832" y="113308"/>
                  <a:pt x="46832" y="126240"/>
                </a:cubicBezTo>
                <a:cubicBezTo>
                  <a:pt x="46832" y="139172"/>
                  <a:pt x="36348" y="149656"/>
                  <a:pt x="23416" y="149656"/>
                </a:cubicBezTo>
                <a:cubicBezTo>
                  <a:pt x="10484" y="149656"/>
                  <a:pt x="0" y="139172"/>
                  <a:pt x="0" y="126240"/>
                </a:cubicBezTo>
                <a:cubicBezTo>
                  <a:pt x="0" y="113308"/>
                  <a:pt x="10484" y="102824"/>
                  <a:pt x="23416" y="102824"/>
                </a:cubicBezTo>
                <a:close/>
                <a:moveTo>
                  <a:pt x="598020" y="0"/>
                </a:moveTo>
                <a:cubicBezTo>
                  <a:pt x="610952" y="0"/>
                  <a:pt x="621436" y="10484"/>
                  <a:pt x="621436" y="23416"/>
                </a:cubicBezTo>
                <a:cubicBezTo>
                  <a:pt x="621436" y="36348"/>
                  <a:pt x="610952" y="46832"/>
                  <a:pt x="598020" y="46832"/>
                </a:cubicBezTo>
                <a:cubicBezTo>
                  <a:pt x="585088" y="46832"/>
                  <a:pt x="574604" y="36348"/>
                  <a:pt x="574604" y="23416"/>
                </a:cubicBezTo>
                <a:cubicBezTo>
                  <a:pt x="574604" y="10484"/>
                  <a:pt x="585088" y="0"/>
                  <a:pt x="598020" y="0"/>
                </a:cubicBezTo>
                <a:close/>
                <a:moveTo>
                  <a:pt x="482724" y="0"/>
                </a:moveTo>
                <a:cubicBezTo>
                  <a:pt x="495656" y="0"/>
                  <a:pt x="506140" y="10484"/>
                  <a:pt x="506140" y="23416"/>
                </a:cubicBezTo>
                <a:cubicBezTo>
                  <a:pt x="506140" y="36348"/>
                  <a:pt x="495656" y="46832"/>
                  <a:pt x="482724" y="46832"/>
                </a:cubicBezTo>
                <a:cubicBezTo>
                  <a:pt x="469792" y="46832"/>
                  <a:pt x="459308" y="36348"/>
                  <a:pt x="459308" y="23416"/>
                </a:cubicBezTo>
                <a:cubicBezTo>
                  <a:pt x="459308" y="10484"/>
                  <a:pt x="469792" y="0"/>
                  <a:pt x="482724" y="0"/>
                </a:cubicBezTo>
                <a:close/>
                <a:moveTo>
                  <a:pt x="367428" y="0"/>
                </a:moveTo>
                <a:cubicBezTo>
                  <a:pt x="380360" y="0"/>
                  <a:pt x="390844" y="10484"/>
                  <a:pt x="390844" y="23416"/>
                </a:cubicBezTo>
                <a:cubicBezTo>
                  <a:pt x="390844" y="36348"/>
                  <a:pt x="380360" y="46832"/>
                  <a:pt x="367428" y="46832"/>
                </a:cubicBezTo>
                <a:cubicBezTo>
                  <a:pt x="354496" y="46832"/>
                  <a:pt x="344012" y="36348"/>
                  <a:pt x="344012" y="23416"/>
                </a:cubicBezTo>
                <a:cubicBezTo>
                  <a:pt x="344012" y="10484"/>
                  <a:pt x="354496" y="0"/>
                  <a:pt x="367428" y="0"/>
                </a:cubicBezTo>
                <a:close/>
                <a:moveTo>
                  <a:pt x="254008" y="0"/>
                </a:moveTo>
                <a:cubicBezTo>
                  <a:pt x="266940" y="0"/>
                  <a:pt x="277424" y="10484"/>
                  <a:pt x="277424" y="23416"/>
                </a:cubicBezTo>
                <a:cubicBezTo>
                  <a:pt x="277424" y="36348"/>
                  <a:pt x="266940" y="46832"/>
                  <a:pt x="254008" y="46832"/>
                </a:cubicBezTo>
                <a:cubicBezTo>
                  <a:pt x="241076" y="46832"/>
                  <a:pt x="230592" y="36348"/>
                  <a:pt x="230592" y="23416"/>
                </a:cubicBezTo>
                <a:cubicBezTo>
                  <a:pt x="230592" y="10484"/>
                  <a:pt x="241076" y="0"/>
                  <a:pt x="254008" y="0"/>
                </a:cubicBezTo>
                <a:close/>
                <a:moveTo>
                  <a:pt x="138712" y="0"/>
                </a:moveTo>
                <a:cubicBezTo>
                  <a:pt x="151644" y="0"/>
                  <a:pt x="162128" y="10484"/>
                  <a:pt x="162128" y="23416"/>
                </a:cubicBezTo>
                <a:cubicBezTo>
                  <a:pt x="162128" y="36348"/>
                  <a:pt x="151644" y="46832"/>
                  <a:pt x="138712" y="46832"/>
                </a:cubicBezTo>
                <a:cubicBezTo>
                  <a:pt x="125780" y="46832"/>
                  <a:pt x="115296" y="36348"/>
                  <a:pt x="115296" y="23416"/>
                </a:cubicBezTo>
                <a:cubicBezTo>
                  <a:pt x="115296" y="10484"/>
                  <a:pt x="125780" y="0"/>
                  <a:pt x="138712" y="0"/>
                </a:cubicBezTo>
                <a:close/>
                <a:moveTo>
                  <a:pt x="23416" y="0"/>
                </a:moveTo>
                <a:cubicBezTo>
                  <a:pt x="36348" y="0"/>
                  <a:pt x="46832" y="10484"/>
                  <a:pt x="46832" y="23416"/>
                </a:cubicBezTo>
                <a:cubicBezTo>
                  <a:pt x="46832" y="36348"/>
                  <a:pt x="36348" y="46832"/>
                  <a:pt x="23416" y="46832"/>
                </a:cubicBezTo>
                <a:cubicBezTo>
                  <a:pt x="10484" y="46832"/>
                  <a:pt x="0" y="36348"/>
                  <a:pt x="0" y="23416"/>
                </a:cubicBezTo>
                <a:cubicBezTo>
                  <a:pt x="0" y="10484"/>
                  <a:pt x="10484" y="0"/>
                  <a:pt x="23416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7" Type="http://schemas.openxmlformats.org/officeDocument/2006/relationships/slideLayout" Target="../slideLayouts/slideLayout16.xml"/><Relationship Id="rId56" Type="http://schemas.openxmlformats.org/officeDocument/2006/relationships/tags" Target="../tags/tag173.xml"/><Relationship Id="rId55" Type="http://schemas.openxmlformats.org/officeDocument/2006/relationships/tags" Target="../tags/tag172.xml"/><Relationship Id="rId54" Type="http://schemas.openxmlformats.org/officeDocument/2006/relationships/image" Target="../media/image12.svg"/><Relationship Id="rId53" Type="http://schemas.openxmlformats.org/officeDocument/2006/relationships/image" Target="../media/image11.png"/><Relationship Id="rId52" Type="http://schemas.openxmlformats.org/officeDocument/2006/relationships/tags" Target="../tags/tag171.xml"/><Relationship Id="rId51" Type="http://schemas.openxmlformats.org/officeDocument/2006/relationships/tags" Target="../tags/tag170.xml"/><Relationship Id="rId50" Type="http://schemas.openxmlformats.org/officeDocument/2006/relationships/tags" Target="../tags/tag169.xml"/><Relationship Id="rId5" Type="http://schemas.openxmlformats.org/officeDocument/2006/relationships/tags" Target="../tags/tag130.xml"/><Relationship Id="rId49" Type="http://schemas.openxmlformats.org/officeDocument/2006/relationships/tags" Target="../tags/tag168.xml"/><Relationship Id="rId48" Type="http://schemas.openxmlformats.org/officeDocument/2006/relationships/tags" Target="../tags/tag167.xml"/><Relationship Id="rId47" Type="http://schemas.openxmlformats.org/officeDocument/2006/relationships/image" Target="../media/image10.svg"/><Relationship Id="rId46" Type="http://schemas.openxmlformats.org/officeDocument/2006/relationships/image" Target="../media/image9.png"/><Relationship Id="rId45" Type="http://schemas.openxmlformats.org/officeDocument/2006/relationships/tags" Target="../tags/tag166.xml"/><Relationship Id="rId44" Type="http://schemas.openxmlformats.org/officeDocument/2006/relationships/tags" Target="../tags/tag165.xml"/><Relationship Id="rId43" Type="http://schemas.openxmlformats.org/officeDocument/2006/relationships/tags" Target="../tags/tag164.xml"/><Relationship Id="rId42" Type="http://schemas.openxmlformats.org/officeDocument/2006/relationships/tags" Target="../tags/tag163.xml"/><Relationship Id="rId41" Type="http://schemas.openxmlformats.org/officeDocument/2006/relationships/tags" Target="../tags/tag162.xml"/><Relationship Id="rId40" Type="http://schemas.openxmlformats.org/officeDocument/2006/relationships/image" Target="../media/image8.svg"/><Relationship Id="rId4" Type="http://schemas.openxmlformats.org/officeDocument/2006/relationships/tags" Target="../tags/tag129.xml"/><Relationship Id="rId39" Type="http://schemas.openxmlformats.org/officeDocument/2006/relationships/image" Target="../media/image7.png"/><Relationship Id="rId38" Type="http://schemas.openxmlformats.org/officeDocument/2006/relationships/tags" Target="../tags/tag161.xml"/><Relationship Id="rId37" Type="http://schemas.openxmlformats.org/officeDocument/2006/relationships/tags" Target="../tags/tag160.xml"/><Relationship Id="rId36" Type="http://schemas.openxmlformats.org/officeDocument/2006/relationships/tags" Target="../tags/tag159.xml"/><Relationship Id="rId35" Type="http://schemas.openxmlformats.org/officeDocument/2006/relationships/tags" Target="../tags/tag158.xml"/><Relationship Id="rId34" Type="http://schemas.openxmlformats.org/officeDocument/2006/relationships/tags" Target="../tags/tag157.xml"/><Relationship Id="rId33" Type="http://schemas.openxmlformats.org/officeDocument/2006/relationships/image" Target="../media/image6.svg"/><Relationship Id="rId32" Type="http://schemas.openxmlformats.org/officeDocument/2006/relationships/image" Target="../media/image5.png"/><Relationship Id="rId31" Type="http://schemas.openxmlformats.org/officeDocument/2006/relationships/tags" Target="../tags/tag156.xml"/><Relationship Id="rId30" Type="http://schemas.openxmlformats.org/officeDocument/2006/relationships/tags" Target="../tags/tag155.xml"/><Relationship Id="rId3" Type="http://schemas.openxmlformats.org/officeDocument/2006/relationships/tags" Target="../tags/tag128.xml"/><Relationship Id="rId29" Type="http://schemas.openxmlformats.org/officeDocument/2006/relationships/tags" Target="../tags/tag154.xml"/><Relationship Id="rId28" Type="http://schemas.openxmlformats.org/officeDocument/2006/relationships/tags" Target="../tags/tag153.xml"/><Relationship Id="rId27" Type="http://schemas.openxmlformats.org/officeDocument/2006/relationships/tags" Target="../tags/tag152.xml"/><Relationship Id="rId26" Type="http://schemas.openxmlformats.org/officeDocument/2006/relationships/tags" Target="../tags/tag151.xml"/><Relationship Id="rId25" Type="http://schemas.openxmlformats.org/officeDocument/2006/relationships/tags" Target="../tags/tag150.xml"/><Relationship Id="rId24" Type="http://schemas.openxmlformats.org/officeDocument/2006/relationships/tags" Target="../tags/tag149.xml"/><Relationship Id="rId23" Type="http://schemas.openxmlformats.org/officeDocument/2006/relationships/tags" Target="../tags/tag148.xml"/><Relationship Id="rId22" Type="http://schemas.openxmlformats.org/officeDocument/2006/relationships/tags" Target="../tags/tag147.xml"/><Relationship Id="rId21" Type="http://schemas.openxmlformats.org/officeDocument/2006/relationships/tags" Target="../tags/tag146.xml"/><Relationship Id="rId20" Type="http://schemas.openxmlformats.org/officeDocument/2006/relationships/tags" Target="../tags/tag145.xml"/><Relationship Id="rId2" Type="http://schemas.openxmlformats.org/officeDocument/2006/relationships/tags" Target="../tags/tag127.xml"/><Relationship Id="rId19" Type="http://schemas.openxmlformats.org/officeDocument/2006/relationships/tags" Target="../tags/tag144.xml"/><Relationship Id="rId18" Type="http://schemas.openxmlformats.org/officeDocument/2006/relationships/tags" Target="../tags/tag143.xml"/><Relationship Id="rId17" Type="http://schemas.openxmlformats.org/officeDocument/2006/relationships/tags" Target="../tags/tag142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3" Type="http://schemas.openxmlformats.org/officeDocument/2006/relationships/slideLayout" Target="../slideLayouts/slideLayout16.xml"/><Relationship Id="rId72" Type="http://schemas.openxmlformats.org/officeDocument/2006/relationships/tags" Target="../tags/tag230.xml"/><Relationship Id="rId71" Type="http://schemas.openxmlformats.org/officeDocument/2006/relationships/tags" Target="../tags/tag229.xml"/><Relationship Id="rId70" Type="http://schemas.openxmlformats.org/officeDocument/2006/relationships/tags" Target="../tags/tag228.xml"/><Relationship Id="rId7" Type="http://schemas.openxmlformats.org/officeDocument/2006/relationships/tags" Target="../tags/tag181.xml"/><Relationship Id="rId69" Type="http://schemas.openxmlformats.org/officeDocument/2006/relationships/tags" Target="../tags/tag227.xml"/><Relationship Id="rId68" Type="http://schemas.openxmlformats.org/officeDocument/2006/relationships/tags" Target="../tags/tag226.xml"/><Relationship Id="rId67" Type="http://schemas.openxmlformats.org/officeDocument/2006/relationships/tags" Target="../tags/tag225.xml"/><Relationship Id="rId66" Type="http://schemas.openxmlformats.org/officeDocument/2006/relationships/tags" Target="../tags/tag224.xml"/><Relationship Id="rId65" Type="http://schemas.openxmlformats.org/officeDocument/2006/relationships/image" Target="../media/image30.svg"/><Relationship Id="rId64" Type="http://schemas.openxmlformats.org/officeDocument/2006/relationships/image" Target="../media/image29.png"/><Relationship Id="rId63" Type="http://schemas.openxmlformats.org/officeDocument/2006/relationships/tags" Target="../tags/tag223.xml"/><Relationship Id="rId62" Type="http://schemas.openxmlformats.org/officeDocument/2006/relationships/tags" Target="../tags/tag222.xml"/><Relationship Id="rId61" Type="http://schemas.openxmlformats.org/officeDocument/2006/relationships/tags" Target="../tags/tag221.xml"/><Relationship Id="rId60" Type="http://schemas.openxmlformats.org/officeDocument/2006/relationships/tags" Target="../tags/tag220.xml"/><Relationship Id="rId6" Type="http://schemas.openxmlformats.org/officeDocument/2006/relationships/tags" Target="../tags/tag180.xml"/><Relationship Id="rId59" Type="http://schemas.openxmlformats.org/officeDocument/2006/relationships/tags" Target="../tags/tag219.xml"/><Relationship Id="rId58" Type="http://schemas.openxmlformats.org/officeDocument/2006/relationships/image" Target="../media/image28.svg"/><Relationship Id="rId57" Type="http://schemas.openxmlformats.org/officeDocument/2006/relationships/image" Target="../media/image27.png"/><Relationship Id="rId56" Type="http://schemas.openxmlformats.org/officeDocument/2006/relationships/tags" Target="../tags/tag218.xml"/><Relationship Id="rId55" Type="http://schemas.openxmlformats.org/officeDocument/2006/relationships/tags" Target="../tags/tag217.xml"/><Relationship Id="rId54" Type="http://schemas.openxmlformats.org/officeDocument/2006/relationships/tags" Target="../tags/tag216.xml"/><Relationship Id="rId53" Type="http://schemas.openxmlformats.org/officeDocument/2006/relationships/tags" Target="../tags/tag215.xml"/><Relationship Id="rId52" Type="http://schemas.openxmlformats.org/officeDocument/2006/relationships/tags" Target="../tags/tag214.xml"/><Relationship Id="rId51" Type="http://schemas.openxmlformats.org/officeDocument/2006/relationships/image" Target="../media/image26.svg"/><Relationship Id="rId50" Type="http://schemas.openxmlformats.org/officeDocument/2006/relationships/image" Target="../media/image25.png"/><Relationship Id="rId5" Type="http://schemas.openxmlformats.org/officeDocument/2006/relationships/image" Target="../media/image14.svg"/><Relationship Id="rId49" Type="http://schemas.openxmlformats.org/officeDocument/2006/relationships/tags" Target="../tags/tag213.xml"/><Relationship Id="rId48" Type="http://schemas.openxmlformats.org/officeDocument/2006/relationships/tags" Target="../tags/tag212.xml"/><Relationship Id="rId47" Type="http://schemas.openxmlformats.org/officeDocument/2006/relationships/tags" Target="../tags/tag211.xml"/><Relationship Id="rId46" Type="http://schemas.openxmlformats.org/officeDocument/2006/relationships/tags" Target="../tags/tag210.xml"/><Relationship Id="rId45" Type="http://schemas.openxmlformats.org/officeDocument/2006/relationships/tags" Target="../tags/tag209.xml"/><Relationship Id="rId44" Type="http://schemas.openxmlformats.org/officeDocument/2006/relationships/tags" Target="../tags/tag208.xml"/><Relationship Id="rId43" Type="http://schemas.openxmlformats.org/officeDocument/2006/relationships/tags" Target="../tags/tag207.xml"/><Relationship Id="rId42" Type="http://schemas.openxmlformats.org/officeDocument/2006/relationships/tags" Target="../tags/tag206.xml"/><Relationship Id="rId41" Type="http://schemas.openxmlformats.org/officeDocument/2006/relationships/tags" Target="../tags/tag205.xml"/><Relationship Id="rId40" Type="http://schemas.openxmlformats.org/officeDocument/2006/relationships/tags" Target="../tags/tag204.xml"/><Relationship Id="rId4" Type="http://schemas.openxmlformats.org/officeDocument/2006/relationships/image" Target="../media/image13.png"/><Relationship Id="rId39" Type="http://schemas.openxmlformats.org/officeDocument/2006/relationships/tags" Target="../tags/tag203.xml"/><Relationship Id="rId38" Type="http://schemas.openxmlformats.org/officeDocument/2006/relationships/tags" Target="../tags/tag202.xml"/><Relationship Id="rId37" Type="http://schemas.openxmlformats.org/officeDocument/2006/relationships/tags" Target="../tags/tag201.xml"/><Relationship Id="rId36" Type="http://schemas.openxmlformats.org/officeDocument/2006/relationships/tags" Target="../tags/tag200.xml"/><Relationship Id="rId35" Type="http://schemas.openxmlformats.org/officeDocument/2006/relationships/image" Target="../media/image24.svg"/><Relationship Id="rId34" Type="http://schemas.openxmlformats.org/officeDocument/2006/relationships/image" Target="../media/image23.png"/><Relationship Id="rId33" Type="http://schemas.openxmlformats.org/officeDocument/2006/relationships/tags" Target="../tags/tag199.xml"/><Relationship Id="rId32" Type="http://schemas.openxmlformats.org/officeDocument/2006/relationships/tags" Target="../tags/tag198.xml"/><Relationship Id="rId31" Type="http://schemas.openxmlformats.org/officeDocument/2006/relationships/tags" Target="../tags/tag197.xml"/><Relationship Id="rId30" Type="http://schemas.openxmlformats.org/officeDocument/2006/relationships/tags" Target="../tags/tag196.xml"/><Relationship Id="rId3" Type="http://schemas.openxmlformats.org/officeDocument/2006/relationships/tags" Target="../tags/tag179.xml"/><Relationship Id="rId29" Type="http://schemas.openxmlformats.org/officeDocument/2006/relationships/image" Target="../media/image22.svg"/><Relationship Id="rId28" Type="http://schemas.openxmlformats.org/officeDocument/2006/relationships/image" Target="../media/image21.png"/><Relationship Id="rId27" Type="http://schemas.openxmlformats.org/officeDocument/2006/relationships/tags" Target="../tags/tag195.xml"/><Relationship Id="rId26" Type="http://schemas.openxmlformats.org/officeDocument/2006/relationships/tags" Target="../tags/tag194.xml"/><Relationship Id="rId25" Type="http://schemas.openxmlformats.org/officeDocument/2006/relationships/tags" Target="../tags/tag193.xml"/><Relationship Id="rId24" Type="http://schemas.openxmlformats.org/officeDocument/2006/relationships/tags" Target="../tags/tag192.xml"/><Relationship Id="rId23" Type="http://schemas.openxmlformats.org/officeDocument/2006/relationships/image" Target="../media/image20.svg"/><Relationship Id="rId22" Type="http://schemas.openxmlformats.org/officeDocument/2006/relationships/image" Target="../media/image19.png"/><Relationship Id="rId21" Type="http://schemas.openxmlformats.org/officeDocument/2006/relationships/tags" Target="../tags/tag191.xml"/><Relationship Id="rId20" Type="http://schemas.openxmlformats.org/officeDocument/2006/relationships/tags" Target="../tags/tag190.xml"/><Relationship Id="rId2" Type="http://schemas.openxmlformats.org/officeDocument/2006/relationships/tags" Target="../tags/tag178.xml"/><Relationship Id="rId19" Type="http://schemas.openxmlformats.org/officeDocument/2006/relationships/tags" Target="../tags/tag189.xml"/><Relationship Id="rId18" Type="http://schemas.openxmlformats.org/officeDocument/2006/relationships/tags" Target="../tags/tag188.xml"/><Relationship Id="rId17" Type="http://schemas.openxmlformats.org/officeDocument/2006/relationships/image" Target="../media/image18.svg"/><Relationship Id="rId16" Type="http://schemas.openxmlformats.org/officeDocument/2006/relationships/image" Target="../media/image17.png"/><Relationship Id="rId15" Type="http://schemas.openxmlformats.org/officeDocument/2006/relationships/tags" Target="../tags/tag187.xml"/><Relationship Id="rId14" Type="http://schemas.openxmlformats.org/officeDocument/2006/relationships/tags" Target="../tags/tag186.xml"/><Relationship Id="rId13" Type="http://schemas.openxmlformats.org/officeDocument/2006/relationships/tags" Target="../tags/tag185.xml"/><Relationship Id="rId12" Type="http://schemas.openxmlformats.org/officeDocument/2006/relationships/tags" Target="../tags/tag184.xml"/><Relationship Id="rId11" Type="http://schemas.openxmlformats.org/officeDocument/2006/relationships/image" Target="../media/image16.svg"/><Relationship Id="rId10" Type="http://schemas.openxmlformats.org/officeDocument/2006/relationships/image" Target="../media/image15.png"/><Relationship Id="rId1" Type="http://schemas.openxmlformats.org/officeDocument/2006/relationships/tags" Target="../tags/tag17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37.xml"/><Relationship Id="rId8" Type="http://schemas.openxmlformats.org/officeDocument/2006/relationships/image" Target="../media/image32.svg"/><Relationship Id="rId7" Type="http://schemas.openxmlformats.org/officeDocument/2006/relationships/image" Target="../media/image31.png"/><Relationship Id="rId6" Type="http://schemas.openxmlformats.org/officeDocument/2006/relationships/tags" Target="../tags/tag236.xml"/><Relationship Id="rId51" Type="http://schemas.openxmlformats.org/officeDocument/2006/relationships/slideLayout" Target="../slideLayouts/slideLayout16.xml"/><Relationship Id="rId50" Type="http://schemas.openxmlformats.org/officeDocument/2006/relationships/tags" Target="../tags/tag266.xml"/><Relationship Id="rId5" Type="http://schemas.openxmlformats.org/officeDocument/2006/relationships/tags" Target="../tags/tag235.xml"/><Relationship Id="rId49" Type="http://schemas.openxmlformats.org/officeDocument/2006/relationships/tags" Target="../tags/tag265.xml"/><Relationship Id="rId48" Type="http://schemas.openxmlformats.org/officeDocument/2006/relationships/image" Target="../media/image44.svg"/><Relationship Id="rId47" Type="http://schemas.openxmlformats.org/officeDocument/2006/relationships/image" Target="../media/image43.png"/><Relationship Id="rId46" Type="http://schemas.openxmlformats.org/officeDocument/2006/relationships/tags" Target="../tags/tag264.xml"/><Relationship Id="rId45" Type="http://schemas.openxmlformats.org/officeDocument/2006/relationships/tags" Target="../tags/tag263.xml"/><Relationship Id="rId44" Type="http://schemas.openxmlformats.org/officeDocument/2006/relationships/tags" Target="../tags/tag262.xml"/><Relationship Id="rId43" Type="http://schemas.openxmlformats.org/officeDocument/2006/relationships/tags" Target="../tags/tag261.xml"/><Relationship Id="rId42" Type="http://schemas.openxmlformats.org/officeDocument/2006/relationships/tags" Target="../tags/tag260.xml"/><Relationship Id="rId41" Type="http://schemas.openxmlformats.org/officeDocument/2006/relationships/image" Target="../media/image42.svg"/><Relationship Id="rId40" Type="http://schemas.openxmlformats.org/officeDocument/2006/relationships/image" Target="../media/image41.png"/><Relationship Id="rId4" Type="http://schemas.openxmlformats.org/officeDocument/2006/relationships/tags" Target="../tags/tag234.xml"/><Relationship Id="rId39" Type="http://schemas.openxmlformats.org/officeDocument/2006/relationships/tags" Target="../tags/tag259.xml"/><Relationship Id="rId38" Type="http://schemas.openxmlformats.org/officeDocument/2006/relationships/tags" Target="../tags/tag258.xml"/><Relationship Id="rId37" Type="http://schemas.openxmlformats.org/officeDocument/2006/relationships/tags" Target="../tags/tag257.xml"/><Relationship Id="rId36" Type="http://schemas.openxmlformats.org/officeDocument/2006/relationships/tags" Target="../tags/tag256.xml"/><Relationship Id="rId35" Type="http://schemas.openxmlformats.org/officeDocument/2006/relationships/tags" Target="../tags/tag255.xml"/><Relationship Id="rId34" Type="http://schemas.openxmlformats.org/officeDocument/2006/relationships/image" Target="../media/image40.svg"/><Relationship Id="rId33" Type="http://schemas.openxmlformats.org/officeDocument/2006/relationships/image" Target="../media/image39.png"/><Relationship Id="rId32" Type="http://schemas.openxmlformats.org/officeDocument/2006/relationships/tags" Target="../tags/tag254.xml"/><Relationship Id="rId31" Type="http://schemas.openxmlformats.org/officeDocument/2006/relationships/tags" Target="../tags/tag253.xml"/><Relationship Id="rId30" Type="http://schemas.openxmlformats.org/officeDocument/2006/relationships/tags" Target="../tags/tag252.xml"/><Relationship Id="rId3" Type="http://schemas.openxmlformats.org/officeDocument/2006/relationships/tags" Target="../tags/tag233.xml"/><Relationship Id="rId29" Type="http://schemas.openxmlformats.org/officeDocument/2006/relationships/tags" Target="../tags/tag251.xml"/><Relationship Id="rId28" Type="http://schemas.openxmlformats.org/officeDocument/2006/relationships/tags" Target="../tags/tag250.xml"/><Relationship Id="rId27" Type="http://schemas.openxmlformats.org/officeDocument/2006/relationships/image" Target="../media/image38.svg"/><Relationship Id="rId26" Type="http://schemas.openxmlformats.org/officeDocument/2006/relationships/image" Target="../media/image37.png"/><Relationship Id="rId25" Type="http://schemas.openxmlformats.org/officeDocument/2006/relationships/tags" Target="../tags/tag249.xml"/><Relationship Id="rId24" Type="http://schemas.openxmlformats.org/officeDocument/2006/relationships/tags" Target="../tags/tag248.xml"/><Relationship Id="rId23" Type="http://schemas.openxmlformats.org/officeDocument/2006/relationships/tags" Target="../tags/tag247.xml"/><Relationship Id="rId22" Type="http://schemas.openxmlformats.org/officeDocument/2006/relationships/tags" Target="../tags/tag246.xml"/><Relationship Id="rId21" Type="http://schemas.openxmlformats.org/officeDocument/2006/relationships/tags" Target="../tags/tag245.xml"/><Relationship Id="rId20" Type="http://schemas.openxmlformats.org/officeDocument/2006/relationships/image" Target="../media/image36.svg"/><Relationship Id="rId2" Type="http://schemas.openxmlformats.org/officeDocument/2006/relationships/tags" Target="../tags/tag232.xml"/><Relationship Id="rId19" Type="http://schemas.openxmlformats.org/officeDocument/2006/relationships/image" Target="../media/image35.png"/><Relationship Id="rId18" Type="http://schemas.openxmlformats.org/officeDocument/2006/relationships/tags" Target="../tags/tag244.xml"/><Relationship Id="rId17" Type="http://schemas.openxmlformats.org/officeDocument/2006/relationships/tags" Target="../tags/tag243.xml"/><Relationship Id="rId16" Type="http://schemas.openxmlformats.org/officeDocument/2006/relationships/tags" Target="../tags/tag242.xml"/><Relationship Id="rId15" Type="http://schemas.openxmlformats.org/officeDocument/2006/relationships/tags" Target="../tags/tag241.xml"/><Relationship Id="rId14" Type="http://schemas.openxmlformats.org/officeDocument/2006/relationships/image" Target="../media/image34.svg"/><Relationship Id="rId13" Type="http://schemas.openxmlformats.org/officeDocument/2006/relationships/image" Target="../media/image33.png"/><Relationship Id="rId12" Type="http://schemas.openxmlformats.org/officeDocument/2006/relationships/tags" Target="../tags/tag240.xml"/><Relationship Id="rId11" Type="http://schemas.openxmlformats.org/officeDocument/2006/relationships/tags" Target="../tags/tag239.xml"/><Relationship Id="rId10" Type="http://schemas.openxmlformats.org/officeDocument/2006/relationships/tags" Target="../tags/tag238.xml"/><Relationship Id="rId1" Type="http://schemas.openxmlformats.org/officeDocument/2006/relationships/tags" Target="../tags/tag23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tags" Target="../tags/tag274.xml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5" Type="http://schemas.openxmlformats.org/officeDocument/2006/relationships/slideLayout" Target="../slideLayouts/slideLayout16.xml"/><Relationship Id="rId44" Type="http://schemas.openxmlformats.org/officeDocument/2006/relationships/tags" Target="../tags/tag298.xml"/><Relationship Id="rId43" Type="http://schemas.openxmlformats.org/officeDocument/2006/relationships/tags" Target="../tags/tag297.xml"/><Relationship Id="rId42" Type="http://schemas.openxmlformats.org/officeDocument/2006/relationships/image" Target="../media/image56.svg"/><Relationship Id="rId41" Type="http://schemas.openxmlformats.org/officeDocument/2006/relationships/image" Target="../media/image55.png"/><Relationship Id="rId40" Type="http://schemas.openxmlformats.org/officeDocument/2006/relationships/tags" Target="../tags/tag296.xml"/><Relationship Id="rId4" Type="http://schemas.openxmlformats.org/officeDocument/2006/relationships/tags" Target="../tags/tag270.xml"/><Relationship Id="rId39" Type="http://schemas.openxmlformats.org/officeDocument/2006/relationships/tags" Target="../tags/tag295.xml"/><Relationship Id="rId38" Type="http://schemas.openxmlformats.org/officeDocument/2006/relationships/tags" Target="../tags/tag294.xml"/><Relationship Id="rId37" Type="http://schemas.openxmlformats.org/officeDocument/2006/relationships/tags" Target="../tags/tag293.xml"/><Relationship Id="rId36" Type="http://schemas.openxmlformats.org/officeDocument/2006/relationships/image" Target="../media/image54.svg"/><Relationship Id="rId35" Type="http://schemas.openxmlformats.org/officeDocument/2006/relationships/image" Target="../media/image53.png"/><Relationship Id="rId34" Type="http://schemas.openxmlformats.org/officeDocument/2006/relationships/tags" Target="../tags/tag292.xml"/><Relationship Id="rId33" Type="http://schemas.openxmlformats.org/officeDocument/2006/relationships/tags" Target="../tags/tag291.xml"/><Relationship Id="rId32" Type="http://schemas.openxmlformats.org/officeDocument/2006/relationships/tags" Target="../tags/tag290.xml"/><Relationship Id="rId31" Type="http://schemas.openxmlformats.org/officeDocument/2006/relationships/tags" Target="../tags/tag289.xml"/><Relationship Id="rId30" Type="http://schemas.openxmlformats.org/officeDocument/2006/relationships/image" Target="../media/image52.svg"/><Relationship Id="rId3" Type="http://schemas.openxmlformats.org/officeDocument/2006/relationships/tags" Target="../tags/tag269.xml"/><Relationship Id="rId29" Type="http://schemas.openxmlformats.org/officeDocument/2006/relationships/image" Target="../media/image51.png"/><Relationship Id="rId28" Type="http://schemas.openxmlformats.org/officeDocument/2006/relationships/tags" Target="../tags/tag288.xml"/><Relationship Id="rId27" Type="http://schemas.openxmlformats.org/officeDocument/2006/relationships/tags" Target="../tags/tag287.xml"/><Relationship Id="rId26" Type="http://schemas.openxmlformats.org/officeDocument/2006/relationships/tags" Target="../tags/tag286.xml"/><Relationship Id="rId25" Type="http://schemas.openxmlformats.org/officeDocument/2006/relationships/tags" Target="../tags/tag285.xml"/><Relationship Id="rId24" Type="http://schemas.openxmlformats.org/officeDocument/2006/relationships/image" Target="../media/image50.svg"/><Relationship Id="rId23" Type="http://schemas.openxmlformats.org/officeDocument/2006/relationships/image" Target="../media/image49.png"/><Relationship Id="rId22" Type="http://schemas.openxmlformats.org/officeDocument/2006/relationships/tags" Target="../tags/tag284.xml"/><Relationship Id="rId21" Type="http://schemas.openxmlformats.org/officeDocument/2006/relationships/tags" Target="../tags/tag283.xml"/><Relationship Id="rId20" Type="http://schemas.openxmlformats.org/officeDocument/2006/relationships/tags" Target="../tags/tag282.xml"/><Relationship Id="rId2" Type="http://schemas.openxmlformats.org/officeDocument/2006/relationships/tags" Target="../tags/tag268.xml"/><Relationship Id="rId19" Type="http://schemas.openxmlformats.org/officeDocument/2006/relationships/tags" Target="../tags/tag281.xml"/><Relationship Id="rId18" Type="http://schemas.openxmlformats.org/officeDocument/2006/relationships/tags" Target="../tags/tag280.xml"/><Relationship Id="rId17" Type="http://schemas.openxmlformats.org/officeDocument/2006/relationships/image" Target="../media/image48.svg"/><Relationship Id="rId16" Type="http://schemas.openxmlformats.org/officeDocument/2006/relationships/image" Target="../media/image47.png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tags" Target="../tags/tag276.xml"/><Relationship Id="rId11" Type="http://schemas.openxmlformats.org/officeDocument/2006/relationships/tags" Target="../tags/tag275.xml"/><Relationship Id="rId10" Type="http://schemas.openxmlformats.org/officeDocument/2006/relationships/image" Target="../media/image46.svg"/><Relationship Id="rId1" Type="http://schemas.openxmlformats.org/officeDocument/2006/relationships/tags" Target="../tags/tag26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0" Type="http://schemas.openxmlformats.org/officeDocument/2006/relationships/slideLayout" Target="../slideLayouts/slideLayout16.xml"/><Relationship Id="rId5" Type="http://schemas.openxmlformats.org/officeDocument/2006/relationships/image" Target="../media/image24.svg"/><Relationship Id="rId49" Type="http://schemas.openxmlformats.org/officeDocument/2006/relationships/tags" Target="../tags/tag333.xml"/><Relationship Id="rId48" Type="http://schemas.openxmlformats.org/officeDocument/2006/relationships/tags" Target="../tags/tag332.xml"/><Relationship Id="rId47" Type="http://schemas.openxmlformats.org/officeDocument/2006/relationships/image" Target="../media/image67.svg"/><Relationship Id="rId46" Type="http://schemas.openxmlformats.org/officeDocument/2006/relationships/image" Target="../media/image66.png"/><Relationship Id="rId45" Type="http://schemas.openxmlformats.org/officeDocument/2006/relationships/tags" Target="../tags/tag331.xml"/><Relationship Id="rId44" Type="http://schemas.openxmlformats.org/officeDocument/2006/relationships/tags" Target="../tags/tag330.xml"/><Relationship Id="rId43" Type="http://schemas.openxmlformats.org/officeDocument/2006/relationships/tags" Target="../tags/tag329.xml"/><Relationship Id="rId42" Type="http://schemas.openxmlformats.org/officeDocument/2006/relationships/tags" Target="../tags/tag328.xml"/><Relationship Id="rId41" Type="http://schemas.openxmlformats.org/officeDocument/2006/relationships/tags" Target="../tags/tag327.xml"/><Relationship Id="rId40" Type="http://schemas.openxmlformats.org/officeDocument/2006/relationships/image" Target="../media/image50.svg"/><Relationship Id="rId4" Type="http://schemas.openxmlformats.org/officeDocument/2006/relationships/image" Target="../media/image57.png"/><Relationship Id="rId39" Type="http://schemas.openxmlformats.org/officeDocument/2006/relationships/image" Target="../media/image65.png"/><Relationship Id="rId38" Type="http://schemas.openxmlformats.org/officeDocument/2006/relationships/tags" Target="../tags/tag326.xml"/><Relationship Id="rId37" Type="http://schemas.openxmlformats.org/officeDocument/2006/relationships/tags" Target="../tags/tag325.xml"/><Relationship Id="rId36" Type="http://schemas.openxmlformats.org/officeDocument/2006/relationships/tags" Target="../tags/tag324.xml"/><Relationship Id="rId35" Type="http://schemas.openxmlformats.org/officeDocument/2006/relationships/tags" Target="../tags/tag323.xml"/><Relationship Id="rId34" Type="http://schemas.openxmlformats.org/officeDocument/2006/relationships/tags" Target="../tags/tag322.xml"/><Relationship Id="rId33" Type="http://schemas.openxmlformats.org/officeDocument/2006/relationships/image" Target="../media/image52.svg"/><Relationship Id="rId32" Type="http://schemas.openxmlformats.org/officeDocument/2006/relationships/image" Target="../media/image64.png"/><Relationship Id="rId31" Type="http://schemas.openxmlformats.org/officeDocument/2006/relationships/tags" Target="../tags/tag321.xml"/><Relationship Id="rId30" Type="http://schemas.openxmlformats.org/officeDocument/2006/relationships/tags" Target="../tags/tag320.xml"/><Relationship Id="rId3" Type="http://schemas.openxmlformats.org/officeDocument/2006/relationships/tags" Target="../tags/tag301.xml"/><Relationship Id="rId29" Type="http://schemas.openxmlformats.org/officeDocument/2006/relationships/tags" Target="../tags/tag319.xml"/><Relationship Id="rId28" Type="http://schemas.openxmlformats.org/officeDocument/2006/relationships/tags" Target="../tags/tag318.xml"/><Relationship Id="rId27" Type="http://schemas.openxmlformats.org/officeDocument/2006/relationships/tags" Target="../tags/tag317.xml"/><Relationship Id="rId26" Type="http://schemas.openxmlformats.org/officeDocument/2006/relationships/tags" Target="../tags/tag316.xml"/><Relationship Id="rId25" Type="http://schemas.openxmlformats.org/officeDocument/2006/relationships/tags" Target="../tags/tag315.xml"/><Relationship Id="rId24" Type="http://schemas.openxmlformats.org/officeDocument/2006/relationships/tags" Target="../tags/tag314.xml"/><Relationship Id="rId23" Type="http://schemas.openxmlformats.org/officeDocument/2006/relationships/image" Target="../media/image63.svg"/><Relationship Id="rId22" Type="http://schemas.openxmlformats.org/officeDocument/2006/relationships/image" Target="../media/image62.png"/><Relationship Id="rId21" Type="http://schemas.openxmlformats.org/officeDocument/2006/relationships/tags" Target="../tags/tag313.xml"/><Relationship Id="rId20" Type="http://schemas.openxmlformats.org/officeDocument/2006/relationships/tags" Target="../tags/tag312.xml"/><Relationship Id="rId2" Type="http://schemas.openxmlformats.org/officeDocument/2006/relationships/tags" Target="../tags/tag300.xml"/><Relationship Id="rId19" Type="http://schemas.openxmlformats.org/officeDocument/2006/relationships/tags" Target="../tags/tag311.xml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image" Target="../media/image61.svg"/><Relationship Id="rId15" Type="http://schemas.openxmlformats.org/officeDocument/2006/relationships/image" Target="../media/image60.png"/><Relationship Id="rId14" Type="http://schemas.openxmlformats.org/officeDocument/2006/relationships/tags" Target="../tags/tag308.xml"/><Relationship Id="rId13" Type="http://schemas.openxmlformats.org/officeDocument/2006/relationships/tags" Target="../tags/tag307.xml"/><Relationship Id="rId12" Type="http://schemas.openxmlformats.org/officeDocument/2006/relationships/tags" Target="../tags/tag306.xml"/><Relationship Id="rId11" Type="http://schemas.openxmlformats.org/officeDocument/2006/relationships/tags" Target="../tags/tag305.xml"/><Relationship Id="rId10" Type="http://schemas.openxmlformats.org/officeDocument/2006/relationships/image" Target="../media/image59.svg"/><Relationship Id="rId1" Type="http://schemas.openxmlformats.org/officeDocument/2006/relationships/tags" Target="../tags/tag29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36.xml"/><Relationship Id="rId2" Type="http://schemas.openxmlformats.org/officeDocument/2006/relationships/tags" Target="../tags/tag335.xml"/><Relationship Id="rId1" Type="http://schemas.openxmlformats.org/officeDocument/2006/relationships/tags" Target="../tags/tag33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png"/><Relationship Id="rId82" Type="http://schemas.openxmlformats.org/officeDocument/2006/relationships/slideLayout" Target="../slideLayouts/slideLayout16.xml"/><Relationship Id="rId81" Type="http://schemas.openxmlformats.org/officeDocument/2006/relationships/tags" Target="../tags/tag393.xml"/><Relationship Id="rId80" Type="http://schemas.openxmlformats.org/officeDocument/2006/relationships/tags" Target="../tags/tag392.xml"/><Relationship Id="rId8" Type="http://schemas.openxmlformats.org/officeDocument/2006/relationships/tags" Target="../tags/tag344.xml"/><Relationship Id="rId79" Type="http://schemas.openxmlformats.org/officeDocument/2006/relationships/image" Target="../media/image90.svg"/><Relationship Id="rId78" Type="http://schemas.openxmlformats.org/officeDocument/2006/relationships/image" Target="../media/image89.png"/><Relationship Id="rId77" Type="http://schemas.openxmlformats.org/officeDocument/2006/relationships/tags" Target="../tags/tag391.xml"/><Relationship Id="rId76" Type="http://schemas.openxmlformats.org/officeDocument/2006/relationships/tags" Target="../tags/tag390.xml"/><Relationship Id="rId75" Type="http://schemas.openxmlformats.org/officeDocument/2006/relationships/tags" Target="../tags/tag389.xml"/><Relationship Id="rId74" Type="http://schemas.openxmlformats.org/officeDocument/2006/relationships/tags" Target="../tags/tag388.xml"/><Relationship Id="rId73" Type="http://schemas.openxmlformats.org/officeDocument/2006/relationships/image" Target="../media/image88.svg"/><Relationship Id="rId72" Type="http://schemas.openxmlformats.org/officeDocument/2006/relationships/image" Target="../media/image87.png"/><Relationship Id="rId71" Type="http://schemas.openxmlformats.org/officeDocument/2006/relationships/tags" Target="../tags/tag387.xml"/><Relationship Id="rId70" Type="http://schemas.openxmlformats.org/officeDocument/2006/relationships/tags" Target="../tags/tag386.xml"/><Relationship Id="rId7" Type="http://schemas.openxmlformats.org/officeDocument/2006/relationships/tags" Target="../tags/tag343.xml"/><Relationship Id="rId69" Type="http://schemas.openxmlformats.org/officeDocument/2006/relationships/tags" Target="../tags/tag385.xml"/><Relationship Id="rId68" Type="http://schemas.openxmlformats.org/officeDocument/2006/relationships/tags" Target="../tags/tag384.xml"/><Relationship Id="rId67" Type="http://schemas.openxmlformats.org/officeDocument/2006/relationships/image" Target="../media/image86.svg"/><Relationship Id="rId66" Type="http://schemas.openxmlformats.org/officeDocument/2006/relationships/image" Target="../media/image85.png"/><Relationship Id="rId65" Type="http://schemas.openxmlformats.org/officeDocument/2006/relationships/tags" Target="../tags/tag383.xml"/><Relationship Id="rId64" Type="http://schemas.openxmlformats.org/officeDocument/2006/relationships/tags" Target="../tags/tag382.xml"/><Relationship Id="rId63" Type="http://schemas.openxmlformats.org/officeDocument/2006/relationships/tags" Target="../tags/tag381.xml"/><Relationship Id="rId62" Type="http://schemas.openxmlformats.org/officeDocument/2006/relationships/image" Target="../media/image48.svg"/><Relationship Id="rId61" Type="http://schemas.openxmlformats.org/officeDocument/2006/relationships/image" Target="../media/image84.png"/><Relationship Id="rId60" Type="http://schemas.openxmlformats.org/officeDocument/2006/relationships/tags" Target="../tags/tag380.xml"/><Relationship Id="rId6" Type="http://schemas.openxmlformats.org/officeDocument/2006/relationships/tags" Target="../tags/tag342.xml"/><Relationship Id="rId59" Type="http://schemas.openxmlformats.org/officeDocument/2006/relationships/tags" Target="../tags/tag379.xml"/><Relationship Id="rId58" Type="http://schemas.openxmlformats.org/officeDocument/2006/relationships/tags" Target="../tags/tag378.xml"/><Relationship Id="rId57" Type="http://schemas.openxmlformats.org/officeDocument/2006/relationships/tags" Target="../tags/tag377.xml"/><Relationship Id="rId56" Type="http://schemas.openxmlformats.org/officeDocument/2006/relationships/tags" Target="../tags/tag376.xml"/><Relationship Id="rId55" Type="http://schemas.openxmlformats.org/officeDocument/2006/relationships/image" Target="../media/image83.svg"/><Relationship Id="rId54" Type="http://schemas.openxmlformats.org/officeDocument/2006/relationships/image" Target="../media/image82.png"/><Relationship Id="rId53" Type="http://schemas.openxmlformats.org/officeDocument/2006/relationships/tags" Target="../tags/tag375.xml"/><Relationship Id="rId52" Type="http://schemas.openxmlformats.org/officeDocument/2006/relationships/tags" Target="../tags/tag374.xml"/><Relationship Id="rId51" Type="http://schemas.openxmlformats.org/officeDocument/2006/relationships/tags" Target="../tags/tag373.xml"/><Relationship Id="rId50" Type="http://schemas.openxmlformats.org/officeDocument/2006/relationships/tags" Target="../tags/tag372.xml"/><Relationship Id="rId5" Type="http://schemas.openxmlformats.org/officeDocument/2006/relationships/tags" Target="../tags/tag341.xml"/><Relationship Id="rId49" Type="http://schemas.openxmlformats.org/officeDocument/2006/relationships/image" Target="../media/image81.svg"/><Relationship Id="rId48" Type="http://schemas.openxmlformats.org/officeDocument/2006/relationships/image" Target="../media/image80.png"/><Relationship Id="rId47" Type="http://schemas.openxmlformats.org/officeDocument/2006/relationships/tags" Target="../tags/tag371.xml"/><Relationship Id="rId46" Type="http://schemas.openxmlformats.org/officeDocument/2006/relationships/tags" Target="../tags/tag370.xml"/><Relationship Id="rId45" Type="http://schemas.openxmlformats.org/officeDocument/2006/relationships/tags" Target="../tags/tag369.xml"/><Relationship Id="rId44" Type="http://schemas.openxmlformats.org/officeDocument/2006/relationships/tags" Target="../tags/tag368.xml"/><Relationship Id="rId43" Type="http://schemas.openxmlformats.org/officeDocument/2006/relationships/image" Target="../media/image79.svg"/><Relationship Id="rId42" Type="http://schemas.openxmlformats.org/officeDocument/2006/relationships/image" Target="../media/image78.png"/><Relationship Id="rId41" Type="http://schemas.openxmlformats.org/officeDocument/2006/relationships/tags" Target="../tags/tag367.xml"/><Relationship Id="rId40" Type="http://schemas.openxmlformats.org/officeDocument/2006/relationships/tags" Target="../tags/tag366.xml"/><Relationship Id="rId4" Type="http://schemas.openxmlformats.org/officeDocument/2006/relationships/tags" Target="../tags/tag340.xml"/><Relationship Id="rId39" Type="http://schemas.openxmlformats.org/officeDocument/2006/relationships/tags" Target="../tags/tag365.xml"/><Relationship Id="rId38" Type="http://schemas.openxmlformats.org/officeDocument/2006/relationships/image" Target="../media/image77.svg"/><Relationship Id="rId37" Type="http://schemas.openxmlformats.org/officeDocument/2006/relationships/image" Target="../media/image76.png"/><Relationship Id="rId36" Type="http://schemas.openxmlformats.org/officeDocument/2006/relationships/tags" Target="../tags/tag364.xml"/><Relationship Id="rId35" Type="http://schemas.openxmlformats.org/officeDocument/2006/relationships/tags" Target="../tags/tag363.xml"/><Relationship Id="rId34" Type="http://schemas.openxmlformats.org/officeDocument/2006/relationships/tags" Target="../tags/tag362.xml"/><Relationship Id="rId33" Type="http://schemas.openxmlformats.org/officeDocument/2006/relationships/tags" Target="../tags/tag361.xml"/><Relationship Id="rId32" Type="http://schemas.openxmlformats.org/officeDocument/2006/relationships/tags" Target="../tags/tag360.xml"/><Relationship Id="rId31" Type="http://schemas.openxmlformats.org/officeDocument/2006/relationships/image" Target="../media/image75.svg"/><Relationship Id="rId30" Type="http://schemas.openxmlformats.org/officeDocument/2006/relationships/image" Target="../media/image74.png"/><Relationship Id="rId3" Type="http://schemas.openxmlformats.org/officeDocument/2006/relationships/tags" Target="../tags/tag339.xml"/><Relationship Id="rId29" Type="http://schemas.openxmlformats.org/officeDocument/2006/relationships/tags" Target="../tags/tag359.xml"/><Relationship Id="rId28" Type="http://schemas.openxmlformats.org/officeDocument/2006/relationships/tags" Target="../tags/tag358.xml"/><Relationship Id="rId27" Type="http://schemas.openxmlformats.org/officeDocument/2006/relationships/tags" Target="../tags/tag357.xml"/><Relationship Id="rId26" Type="http://schemas.openxmlformats.org/officeDocument/2006/relationships/tags" Target="../tags/tag356.xml"/><Relationship Id="rId25" Type="http://schemas.openxmlformats.org/officeDocument/2006/relationships/tags" Target="../tags/tag355.xml"/><Relationship Id="rId24" Type="http://schemas.openxmlformats.org/officeDocument/2006/relationships/image" Target="../media/image73.svg"/><Relationship Id="rId23" Type="http://schemas.openxmlformats.org/officeDocument/2006/relationships/image" Target="../media/image72.png"/><Relationship Id="rId22" Type="http://schemas.openxmlformats.org/officeDocument/2006/relationships/tags" Target="../tags/tag354.xml"/><Relationship Id="rId21" Type="http://schemas.openxmlformats.org/officeDocument/2006/relationships/tags" Target="../tags/tag353.xml"/><Relationship Id="rId20" Type="http://schemas.openxmlformats.org/officeDocument/2006/relationships/tags" Target="../tags/tag352.xml"/><Relationship Id="rId2" Type="http://schemas.openxmlformats.org/officeDocument/2006/relationships/tags" Target="../tags/tag338.xml"/><Relationship Id="rId19" Type="http://schemas.openxmlformats.org/officeDocument/2006/relationships/tags" Target="../tags/tag351.xml"/><Relationship Id="rId18" Type="http://schemas.openxmlformats.org/officeDocument/2006/relationships/tags" Target="../tags/tag350.xml"/><Relationship Id="rId17" Type="http://schemas.openxmlformats.org/officeDocument/2006/relationships/image" Target="../media/image71.svg"/><Relationship Id="rId16" Type="http://schemas.openxmlformats.org/officeDocument/2006/relationships/image" Target="../media/image70.png"/><Relationship Id="rId15" Type="http://schemas.openxmlformats.org/officeDocument/2006/relationships/tags" Target="../tags/tag349.xml"/><Relationship Id="rId14" Type="http://schemas.openxmlformats.org/officeDocument/2006/relationships/tags" Target="../tags/tag348.xml"/><Relationship Id="rId13" Type="http://schemas.openxmlformats.org/officeDocument/2006/relationships/tags" Target="../tags/tag347.xml"/><Relationship Id="rId12" Type="http://schemas.openxmlformats.org/officeDocument/2006/relationships/tags" Target="../tags/tag346.xml"/><Relationship Id="rId11" Type="http://schemas.openxmlformats.org/officeDocument/2006/relationships/tags" Target="../tags/tag345.xml"/><Relationship Id="rId10" Type="http://schemas.openxmlformats.org/officeDocument/2006/relationships/image" Target="../media/image69.svg"/><Relationship Id="rId1" Type="http://schemas.openxmlformats.org/officeDocument/2006/relationships/tags" Target="../tags/tag33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00.xml"/><Relationship Id="rId8" Type="http://schemas.openxmlformats.org/officeDocument/2006/relationships/image" Target="../media/image92.svg"/><Relationship Id="rId7" Type="http://schemas.openxmlformats.org/officeDocument/2006/relationships/image" Target="../media/image91.png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4" Type="http://schemas.openxmlformats.org/officeDocument/2006/relationships/tags" Target="../tags/tag397.xml"/><Relationship Id="rId3" Type="http://schemas.openxmlformats.org/officeDocument/2006/relationships/tags" Target="../tags/tag396.xml"/><Relationship Id="rId25" Type="http://schemas.openxmlformats.org/officeDocument/2006/relationships/slideLayout" Target="../slideLayouts/slideLayout16.xml"/><Relationship Id="rId24" Type="http://schemas.openxmlformats.org/officeDocument/2006/relationships/tags" Target="../tags/tag409.xml"/><Relationship Id="rId23" Type="http://schemas.openxmlformats.org/officeDocument/2006/relationships/image" Target="../media/image98.svg"/><Relationship Id="rId22" Type="http://schemas.openxmlformats.org/officeDocument/2006/relationships/image" Target="../media/image97.png"/><Relationship Id="rId21" Type="http://schemas.openxmlformats.org/officeDocument/2006/relationships/tags" Target="../tags/tag408.xml"/><Relationship Id="rId20" Type="http://schemas.openxmlformats.org/officeDocument/2006/relationships/tags" Target="../tags/tag407.xml"/><Relationship Id="rId2" Type="http://schemas.openxmlformats.org/officeDocument/2006/relationships/tags" Target="../tags/tag395.xml"/><Relationship Id="rId19" Type="http://schemas.openxmlformats.org/officeDocument/2006/relationships/tags" Target="../tags/tag406.xml"/><Relationship Id="rId18" Type="http://schemas.openxmlformats.org/officeDocument/2006/relationships/image" Target="../media/image96.svg"/><Relationship Id="rId17" Type="http://schemas.openxmlformats.org/officeDocument/2006/relationships/image" Target="../media/image95.png"/><Relationship Id="rId16" Type="http://schemas.openxmlformats.org/officeDocument/2006/relationships/tags" Target="../tags/tag405.xml"/><Relationship Id="rId15" Type="http://schemas.openxmlformats.org/officeDocument/2006/relationships/tags" Target="../tags/tag404.xml"/><Relationship Id="rId14" Type="http://schemas.openxmlformats.org/officeDocument/2006/relationships/tags" Target="../tags/tag403.xml"/><Relationship Id="rId13" Type="http://schemas.openxmlformats.org/officeDocument/2006/relationships/image" Target="../media/image94.svg"/><Relationship Id="rId12" Type="http://schemas.openxmlformats.org/officeDocument/2006/relationships/image" Target="../media/image93.png"/><Relationship Id="rId11" Type="http://schemas.openxmlformats.org/officeDocument/2006/relationships/tags" Target="../tags/tag402.xml"/><Relationship Id="rId10" Type="http://schemas.openxmlformats.org/officeDocument/2006/relationships/tags" Target="../tags/tag401.xml"/><Relationship Id="rId1" Type="http://schemas.openxmlformats.org/officeDocument/2006/relationships/tags" Target="../tags/tag39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tags" Target="../tags/tag41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19.xml"/><Relationship Id="rId8" Type="http://schemas.openxmlformats.org/officeDocument/2006/relationships/tags" Target="../tags/tag418.xml"/><Relationship Id="rId7" Type="http://schemas.openxmlformats.org/officeDocument/2006/relationships/tags" Target="../tags/tag417.xml"/><Relationship Id="rId6" Type="http://schemas.openxmlformats.org/officeDocument/2006/relationships/image" Target="../media/image69.svg"/><Relationship Id="rId56" Type="http://schemas.openxmlformats.org/officeDocument/2006/relationships/slideLayout" Target="../slideLayouts/slideLayout16.xml"/><Relationship Id="rId55" Type="http://schemas.openxmlformats.org/officeDocument/2006/relationships/tags" Target="../tags/tag451.xml"/><Relationship Id="rId54" Type="http://schemas.openxmlformats.org/officeDocument/2006/relationships/tags" Target="../tags/tag450.xml"/><Relationship Id="rId53" Type="http://schemas.openxmlformats.org/officeDocument/2006/relationships/image" Target="../media/image107.svg"/><Relationship Id="rId52" Type="http://schemas.openxmlformats.org/officeDocument/2006/relationships/image" Target="../media/image106.png"/><Relationship Id="rId51" Type="http://schemas.openxmlformats.org/officeDocument/2006/relationships/tags" Target="../tags/tag449.xml"/><Relationship Id="rId50" Type="http://schemas.openxmlformats.org/officeDocument/2006/relationships/tags" Target="../tags/tag448.xml"/><Relationship Id="rId5" Type="http://schemas.openxmlformats.org/officeDocument/2006/relationships/image" Target="../media/image68.png"/><Relationship Id="rId49" Type="http://schemas.openxmlformats.org/officeDocument/2006/relationships/tags" Target="../tags/tag447.xml"/><Relationship Id="rId48" Type="http://schemas.openxmlformats.org/officeDocument/2006/relationships/tags" Target="../tags/tag446.xml"/><Relationship Id="rId47" Type="http://schemas.openxmlformats.org/officeDocument/2006/relationships/image" Target="../media/image88.svg"/><Relationship Id="rId46" Type="http://schemas.openxmlformats.org/officeDocument/2006/relationships/image" Target="../media/image87.png"/><Relationship Id="rId45" Type="http://schemas.openxmlformats.org/officeDocument/2006/relationships/tags" Target="../tags/tag445.xml"/><Relationship Id="rId44" Type="http://schemas.openxmlformats.org/officeDocument/2006/relationships/tags" Target="../tags/tag444.xml"/><Relationship Id="rId43" Type="http://schemas.openxmlformats.org/officeDocument/2006/relationships/tags" Target="../tags/tag443.xml"/><Relationship Id="rId42" Type="http://schemas.openxmlformats.org/officeDocument/2006/relationships/tags" Target="../tags/tag442.xml"/><Relationship Id="rId41" Type="http://schemas.openxmlformats.org/officeDocument/2006/relationships/image" Target="../media/image105.svg"/><Relationship Id="rId40" Type="http://schemas.openxmlformats.org/officeDocument/2006/relationships/image" Target="../media/image104.png"/><Relationship Id="rId4" Type="http://schemas.openxmlformats.org/officeDocument/2006/relationships/tags" Target="../tags/tag416.xml"/><Relationship Id="rId39" Type="http://schemas.openxmlformats.org/officeDocument/2006/relationships/tags" Target="../tags/tag441.xml"/><Relationship Id="rId38" Type="http://schemas.openxmlformats.org/officeDocument/2006/relationships/tags" Target="../tags/tag440.xml"/><Relationship Id="rId37" Type="http://schemas.openxmlformats.org/officeDocument/2006/relationships/tags" Target="../tags/tag439.xml"/><Relationship Id="rId36" Type="http://schemas.openxmlformats.org/officeDocument/2006/relationships/tags" Target="../tags/tag438.xml"/><Relationship Id="rId35" Type="http://schemas.openxmlformats.org/officeDocument/2006/relationships/image" Target="../media/image79.svg"/><Relationship Id="rId34" Type="http://schemas.openxmlformats.org/officeDocument/2006/relationships/image" Target="../media/image78.png"/><Relationship Id="rId33" Type="http://schemas.openxmlformats.org/officeDocument/2006/relationships/tags" Target="../tags/tag437.xml"/><Relationship Id="rId32" Type="http://schemas.openxmlformats.org/officeDocument/2006/relationships/tags" Target="../tags/tag436.xml"/><Relationship Id="rId31" Type="http://schemas.openxmlformats.org/officeDocument/2006/relationships/tags" Target="../tags/tag435.xml"/><Relationship Id="rId30" Type="http://schemas.openxmlformats.org/officeDocument/2006/relationships/tags" Target="../tags/tag434.xml"/><Relationship Id="rId3" Type="http://schemas.openxmlformats.org/officeDocument/2006/relationships/tags" Target="../tags/tag415.xml"/><Relationship Id="rId29" Type="http://schemas.openxmlformats.org/officeDocument/2006/relationships/tags" Target="../tags/tag433.xml"/><Relationship Id="rId28" Type="http://schemas.openxmlformats.org/officeDocument/2006/relationships/tags" Target="../tags/tag432.xml"/><Relationship Id="rId27" Type="http://schemas.openxmlformats.org/officeDocument/2006/relationships/image" Target="../media/image103.svg"/><Relationship Id="rId26" Type="http://schemas.openxmlformats.org/officeDocument/2006/relationships/image" Target="../media/image102.png"/><Relationship Id="rId25" Type="http://schemas.openxmlformats.org/officeDocument/2006/relationships/tags" Target="../tags/tag431.xml"/><Relationship Id="rId24" Type="http://schemas.openxmlformats.org/officeDocument/2006/relationships/tags" Target="../tags/tag430.xml"/><Relationship Id="rId23" Type="http://schemas.openxmlformats.org/officeDocument/2006/relationships/tags" Target="../tags/tag429.xml"/><Relationship Id="rId22" Type="http://schemas.openxmlformats.org/officeDocument/2006/relationships/tags" Target="../tags/tag428.xml"/><Relationship Id="rId21" Type="http://schemas.openxmlformats.org/officeDocument/2006/relationships/tags" Target="../tags/tag427.xml"/><Relationship Id="rId20" Type="http://schemas.openxmlformats.org/officeDocument/2006/relationships/image" Target="../media/image56.svg"/><Relationship Id="rId2" Type="http://schemas.openxmlformats.org/officeDocument/2006/relationships/tags" Target="../tags/tag414.xml"/><Relationship Id="rId19" Type="http://schemas.openxmlformats.org/officeDocument/2006/relationships/image" Target="../media/image101.png"/><Relationship Id="rId18" Type="http://schemas.openxmlformats.org/officeDocument/2006/relationships/tags" Target="../tags/tag426.xml"/><Relationship Id="rId17" Type="http://schemas.openxmlformats.org/officeDocument/2006/relationships/tags" Target="../tags/tag425.xml"/><Relationship Id="rId16" Type="http://schemas.openxmlformats.org/officeDocument/2006/relationships/tags" Target="../tags/tag424.xml"/><Relationship Id="rId15" Type="http://schemas.openxmlformats.org/officeDocument/2006/relationships/tags" Target="../tags/tag423.xml"/><Relationship Id="rId14" Type="http://schemas.openxmlformats.org/officeDocument/2006/relationships/tags" Target="../tags/tag422.xml"/><Relationship Id="rId13" Type="http://schemas.openxmlformats.org/officeDocument/2006/relationships/image" Target="../media/image100.svg"/><Relationship Id="rId12" Type="http://schemas.openxmlformats.org/officeDocument/2006/relationships/image" Target="../media/image99.png"/><Relationship Id="rId11" Type="http://schemas.openxmlformats.org/officeDocument/2006/relationships/tags" Target="../tags/tag421.xml"/><Relationship Id="rId10" Type="http://schemas.openxmlformats.org/officeDocument/2006/relationships/tags" Target="../tags/tag420.xml"/><Relationship Id="rId1" Type="http://schemas.openxmlformats.org/officeDocument/2006/relationships/tags" Target="../tags/tag41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454.xml"/><Relationship Id="rId2" Type="http://schemas.openxmlformats.org/officeDocument/2006/relationships/tags" Target="../tags/tag453.xml"/><Relationship Id="rId1" Type="http://schemas.openxmlformats.org/officeDocument/2006/relationships/tags" Target="../tags/tag45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61.xml"/><Relationship Id="rId8" Type="http://schemas.openxmlformats.org/officeDocument/2006/relationships/tags" Target="../tags/tag460.xml"/><Relationship Id="rId7" Type="http://schemas.openxmlformats.org/officeDocument/2006/relationships/image" Target="../media/image109.svg"/><Relationship Id="rId6" Type="http://schemas.openxmlformats.org/officeDocument/2006/relationships/image" Target="../media/image108.png"/><Relationship Id="rId52" Type="http://schemas.openxmlformats.org/officeDocument/2006/relationships/slideLayout" Target="../slideLayouts/slideLayout16.xml"/><Relationship Id="rId51" Type="http://schemas.openxmlformats.org/officeDocument/2006/relationships/tags" Target="../tags/tag491.xml"/><Relationship Id="rId50" Type="http://schemas.openxmlformats.org/officeDocument/2006/relationships/tags" Target="../tags/tag490.xml"/><Relationship Id="rId5" Type="http://schemas.openxmlformats.org/officeDocument/2006/relationships/tags" Target="../tags/tag459.xml"/><Relationship Id="rId49" Type="http://schemas.openxmlformats.org/officeDocument/2006/relationships/image" Target="../media/image115.svg"/><Relationship Id="rId48" Type="http://schemas.openxmlformats.org/officeDocument/2006/relationships/image" Target="../media/image114.png"/><Relationship Id="rId47" Type="http://schemas.openxmlformats.org/officeDocument/2006/relationships/tags" Target="../tags/tag489.xml"/><Relationship Id="rId46" Type="http://schemas.openxmlformats.org/officeDocument/2006/relationships/tags" Target="../tags/tag488.xml"/><Relationship Id="rId45" Type="http://schemas.openxmlformats.org/officeDocument/2006/relationships/tags" Target="../tags/tag487.xml"/><Relationship Id="rId44" Type="http://schemas.openxmlformats.org/officeDocument/2006/relationships/tags" Target="../tags/tag486.xml"/><Relationship Id="rId43" Type="http://schemas.openxmlformats.org/officeDocument/2006/relationships/tags" Target="../tags/tag485.xml"/><Relationship Id="rId42" Type="http://schemas.openxmlformats.org/officeDocument/2006/relationships/image" Target="../media/image113.svg"/><Relationship Id="rId41" Type="http://schemas.openxmlformats.org/officeDocument/2006/relationships/image" Target="../media/image112.png"/><Relationship Id="rId40" Type="http://schemas.openxmlformats.org/officeDocument/2006/relationships/tags" Target="../tags/tag484.xml"/><Relationship Id="rId4" Type="http://schemas.openxmlformats.org/officeDocument/2006/relationships/tags" Target="../tags/tag458.xml"/><Relationship Id="rId39" Type="http://schemas.openxmlformats.org/officeDocument/2006/relationships/tags" Target="../tags/tag483.xml"/><Relationship Id="rId38" Type="http://schemas.openxmlformats.org/officeDocument/2006/relationships/tags" Target="../tags/tag482.xml"/><Relationship Id="rId37" Type="http://schemas.openxmlformats.org/officeDocument/2006/relationships/tags" Target="../tags/tag481.xml"/><Relationship Id="rId36" Type="http://schemas.openxmlformats.org/officeDocument/2006/relationships/tags" Target="../tags/tag480.xml"/><Relationship Id="rId35" Type="http://schemas.openxmlformats.org/officeDocument/2006/relationships/image" Target="../media/image111.svg"/><Relationship Id="rId34" Type="http://schemas.openxmlformats.org/officeDocument/2006/relationships/image" Target="../media/image110.png"/><Relationship Id="rId33" Type="http://schemas.openxmlformats.org/officeDocument/2006/relationships/tags" Target="../tags/tag479.xml"/><Relationship Id="rId32" Type="http://schemas.openxmlformats.org/officeDocument/2006/relationships/tags" Target="../tags/tag478.xml"/><Relationship Id="rId31" Type="http://schemas.openxmlformats.org/officeDocument/2006/relationships/tags" Target="../tags/tag477.xml"/><Relationship Id="rId30" Type="http://schemas.openxmlformats.org/officeDocument/2006/relationships/tags" Target="../tags/tag476.xml"/><Relationship Id="rId3" Type="http://schemas.openxmlformats.org/officeDocument/2006/relationships/tags" Target="../tags/tag457.xml"/><Relationship Id="rId29" Type="http://schemas.openxmlformats.org/officeDocument/2006/relationships/tags" Target="../tags/tag475.xml"/><Relationship Id="rId28" Type="http://schemas.openxmlformats.org/officeDocument/2006/relationships/image" Target="../media/image103.svg"/><Relationship Id="rId27" Type="http://schemas.openxmlformats.org/officeDocument/2006/relationships/image" Target="../media/image102.png"/><Relationship Id="rId26" Type="http://schemas.openxmlformats.org/officeDocument/2006/relationships/tags" Target="../tags/tag474.xml"/><Relationship Id="rId25" Type="http://schemas.openxmlformats.org/officeDocument/2006/relationships/tags" Target="../tags/tag473.xml"/><Relationship Id="rId24" Type="http://schemas.openxmlformats.org/officeDocument/2006/relationships/tags" Target="../tags/tag472.xml"/><Relationship Id="rId23" Type="http://schemas.openxmlformats.org/officeDocument/2006/relationships/tags" Target="../tags/tag471.xml"/><Relationship Id="rId22" Type="http://schemas.openxmlformats.org/officeDocument/2006/relationships/tags" Target="../tags/tag470.xml"/><Relationship Id="rId21" Type="http://schemas.openxmlformats.org/officeDocument/2006/relationships/image" Target="../media/image73.svg"/><Relationship Id="rId20" Type="http://schemas.openxmlformats.org/officeDocument/2006/relationships/image" Target="../media/image72.png"/><Relationship Id="rId2" Type="http://schemas.openxmlformats.org/officeDocument/2006/relationships/tags" Target="../tags/tag456.xml"/><Relationship Id="rId19" Type="http://schemas.openxmlformats.org/officeDocument/2006/relationships/tags" Target="../tags/tag469.xml"/><Relationship Id="rId18" Type="http://schemas.openxmlformats.org/officeDocument/2006/relationships/tags" Target="../tags/tag468.xml"/><Relationship Id="rId17" Type="http://schemas.openxmlformats.org/officeDocument/2006/relationships/tags" Target="../tags/tag467.xml"/><Relationship Id="rId16" Type="http://schemas.openxmlformats.org/officeDocument/2006/relationships/tags" Target="../tags/tag466.xml"/><Relationship Id="rId15" Type="http://schemas.openxmlformats.org/officeDocument/2006/relationships/tags" Target="../tags/tag465.xml"/><Relationship Id="rId14" Type="http://schemas.openxmlformats.org/officeDocument/2006/relationships/image" Target="../media/image71.svg"/><Relationship Id="rId13" Type="http://schemas.openxmlformats.org/officeDocument/2006/relationships/image" Target="../media/image70.png"/><Relationship Id="rId12" Type="http://schemas.openxmlformats.org/officeDocument/2006/relationships/tags" Target="../tags/tag464.xml"/><Relationship Id="rId11" Type="http://schemas.openxmlformats.org/officeDocument/2006/relationships/tags" Target="../tags/tag463.xml"/><Relationship Id="rId10" Type="http://schemas.openxmlformats.org/officeDocument/2006/relationships/tags" Target="../tags/tag462.xml"/><Relationship Id="rId1" Type="http://schemas.openxmlformats.org/officeDocument/2006/relationships/tags" Target="../tags/tag45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494.xml"/><Relationship Id="rId2" Type="http://schemas.openxmlformats.org/officeDocument/2006/relationships/tags" Target="../tags/tag493.xml"/><Relationship Id="rId1" Type="http://schemas.openxmlformats.org/officeDocument/2006/relationships/tags" Target="../tags/tag49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01.xml"/><Relationship Id="rId8" Type="http://schemas.openxmlformats.org/officeDocument/2006/relationships/tags" Target="../tags/tag500.xml"/><Relationship Id="rId7" Type="http://schemas.openxmlformats.org/officeDocument/2006/relationships/tags" Target="../tags/tag499.xml"/><Relationship Id="rId62" Type="http://schemas.openxmlformats.org/officeDocument/2006/relationships/slideLayout" Target="../slideLayouts/slideLayout16.xml"/><Relationship Id="rId61" Type="http://schemas.openxmlformats.org/officeDocument/2006/relationships/tags" Target="../tags/tag537.xml"/><Relationship Id="rId60" Type="http://schemas.openxmlformats.org/officeDocument/2006/relationships/tags" Target="../tags/tag536.xml"/><Relationship Id="rId6" Type="http://schemas.openxmlformats.org/officeDocument/2006/relationships/image" Target="../media/image48.svg"/><Relationship Id="rId59" Type="http://schemas.openxmlformats.org/officeDocument/2006/relationships/image" Target="../media/image131.svg"/><Relationship Id="rId58" Type="http://schemas.openxmlformats.org/officeDocument/2006/relationships/image" Target="../media/image130.png"/><Relationship Id="rId57" Type="http://schemas.openxmlformats.org/officeDocument/2006/relationships/tags" Target="../tags/tag535.xml"/><Relationship Id="rId56" Type="http://schemas.openxmlformats.org/officeDocument/2006/relationships/tags" Target="../tags/tag534.xml"/><Relationship Id="rId55" Type="http://schemas.openxmlformats.org/officeDocument/2006/relationships/tags" Target="../tags/tag533.xml"/><Relationship Id="rId54" Type="http://schemas.openxmlformats.org/officeDocument/2006/relationships/tags" Target="../tags/tag532.xml"/><Relationship Id="rId53" Type="http://schemas.openxmlformats.org/officeDocument/2006/relationships/image" Target="../media/image129.svg"/><Relationship Id="rId52" Type="http://schemas.openxmlformats.org/officeDocument/2006/relationships/image" Target="../media/image128.png"/><Relationship Id="rId51" Type="http://schemas.openxmlformats.org/officeDocument/2006/relationships/tags" Target="../tags/tag531.xml"/><Relationship Id="rId50" Type="http://schemas.openxmlformats.org/officeDocument/2006/relationships/tags" Target="../tags/tag530.xml"/><Relationship Id="rId5" Type="http://schemas.openxmlformats.org/officeDocument/2006/relationships/image" Target="../media/image84.png"/><Relationship Id="rId49" Type="http://schemas.openxmlformats.org/officeDocument/2006/relationships/tags" Target="../tags/tag529.xml"/><Relationship Id="rId48" Type="http://schemas.openxmlformats.org/officeDocument/2006/relationships/tags" Target="../tags/tag528.xml"/><Relationship Id="rId47" Type="http://schemas.openxmlformats.org/officeDocument/2006/relationships/image" Target="../media/image127.svg"/><Relationship Id="rId46" Type="http://schemas.openxmlformats.org/officeDocument/2006/relationships/image" Target="../media/image126.png"/><Relationship Id="rId45" Type="http://schemas.openxmlformats.org/officeDocument/2006/relationships/tags" Target="../tags/tag527.xml"/><Relationship Id="rId44" Type="http://schemas.openxmlformats.org/officeDocument/2006/relationships/tags" Target="../tags/tag526.xml"/><Relationship Id="rId43" Type="http://schemas.openxmlformats.org/officeDocument/2006/relationships/tags" Target="../tags/tag525.xml"/><Relationship Id="rId42" Type="http://schemas.openxmlformats.org/officeDocument/2006/relationships/tags" Target="../tags/tag524.xml"/><Relationship Id="rId41" Type="http://schemas.openxmlformats.org/officeDocument/2006/relationships/image" Target="../media/image125.svg"/><Relationship Id="rId40" Type="http://schemas.openxmlformats.org/officeDocument/2006/relationships/image" Target="../media/image124.png"/><Relationship Id="rId4" Type="http://schemas.openxmlformats.org/officeDocument/2006/relationships/tags" Target="../tags/tag498.xml"/><Relationship Id="rId39" Type="http://schemas.openxmlformats.org/officeDocument/2006/relationships/tags" Target="../tags/tag523.xml"/><Relationship Id="rId38" Type="http://schemas.openxmlformats.org/officeDocument/2006/relationships/tags" Target="../tags/tag522.xml"/><Relationship Id="rId37" Type="http://schemas.openxmlformats.org/officeDocument/2006/relationships/tags" Target="../tags/tag521.xml"/><Relationship Id="rId36" Type="http://schemas.openxmlformats.org/officeDocument/2006/relationships/image" Target="../media/image123.svg"/><Relationship Id="rId35" Type="http://schemas.openxmlformats.org/officeDocument/2006/relationships/image" Target="../media/image122.png"/><Relationship Id="rId34" Type="http://schemas.openxmlformats.org/officeDocument/2006/relationships/tags" Target="../tags/tag520.xml"/><Relationship Id="rId33" Type="http://schemas.openxmlformats.org/officeDocument/2006/relationships/tags" Target="../tags/tag519.xml"/><Relationship Id="rId32" Type="http://schemas.openxmlformats.org/officeDocument/2006/relationships/tags" Target="../tags/tag518.xml"/><Relationship Id="rId31" Type="http://schemas.openxmlformats.org/officeDocument/2006/relationships/tags" Target="../tags/tag517.xml"/><Relationship Id="rId30" Type="http://schemas.openxmlformats.org/officeDocument/2006/relationships/tags" Target="../tags/tag516.xml"/><Relationship Id="rId3" Type="http://schemas.openxmlformats.org/officeDocument/2006/relationships/tags" Target="../tags/tag497.xml"/><Relationship Id="rId29" Type="http://schemas.openxmlformats.org/officeDocument/2006/relationships/tags" Target="../tags/tag515.xml"/><Relationship Id="rId28" Type="http://schemas.openxmlformats.org/officeDocument/2006/relationships/tags" Target="../tags/tag514.xml"/><Relationship Id="rId27" Type="http://schemas.openxmlformats.org/officeDocument/2006/relationships/tags" Target="../tags/tag513.xml"/><Relationship Id="rId26" Type="http://schemas.openxmlformats.org/officeDocument/2006/relationships/tags" Target="../tags/tag512.xml"/><Relationship Id="rId25" Type="http://schemas.openxmlformats.org/officeDocument/2006/relationships/tags" Target="../tags/tag511.xml"/><Relationship Id="rId24" Type="http://schemas.openxmlformats.org/officeDocument/2006/relationships/tags" Target="../tags/tag510.xml"/><Relationship Id="rId23" Type="http://schemas.openxmlformats.org/officeDocument/2006/relationships/image" Target="../media/image121.svg"/><Relationship Id="rId22" Type="http://schemas.openxmlformats.org/officeDocument/2006/relationships/image" Target="../media/image120.png"/><Relationship Id="rId21" Type="http://schemas.openxmlformats.org/officeDocument/2006/relationships/tags" Target="../tags/tag509.xml"/><Relationship Id="rId20" Type="http://schemas.openxmlformats.org/officeDocument/2006/relationships/tags" Target="../tags/tag508.xml"/><Relationship Id="rId2" Type="http://schemas.openxmlformats.org/officeDocument/2006/relationships/tags" Target="../tags/tag496.xml"/><Relationship Id="rId19" Type="http://schemas.openxmlformats.org/officeDocument/2006/relationships/tags" Target="../tags/tag507.xml"/><Relationship Id="rId18" Type="http://schemas.openxmlformats.org/officeDocument/2006/relationships/tags" Target="../tags/tag506.xml"/><Relationship Id="rId17" Type="http://schemas.openxmlformats.org/officeDocument/2006/relationships/image" Target="../media/image119.svg"/><Relationship Id="rId16" Type="http://schemas.openxmlformats.org/officeDocument/2006/relationships/image" Target="../media/image118.png"/><Relationship Id="rId15" Type="http://schemas.openxmlformats.org/officeDocument/2006/relationships/tags" Target="../tags/tag505.xml"/><Relationship Id="rId14" Type="http://schemas.openxmlformats.org/officeDocument/2006/relationships/tags" Target="../tags/tag504.xml"/><Relationship Id="rId13" Type="http://schemas.openxmlformats.org/officeDocument/2006/relationships/tags" Target="../tags/tag503.xml"/><Relationship Id="rId12" Type="http://schemas.openxmlformats.org/officeDocument/2006/relationships/tags" Target="../tags/tag502.xml"/><Relationship Id="rId11" Type="http://schemas.openxmlformats.org/officeDocument/2006/relationships/image" Target="../media/image117.svg"/><Relationship Id="rId10" Type="http://schemas.openxmlformats.org/officeDocument/2006/relationships/image" Target="../media/image116.png"/><Relationship Id="rId1" Type="http://schemas.openxmlformats.org/officeDocument/2006/relationships/tags" Target="../tags/tag49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46.xml"/><Relationship Id="rId8" Type="http://schemas.openxmlformats.org/officeDocument/2006/relationships/tags" Target="../tags/tag545.xml"/><Relationship Id="rId7" Type="http://schemas.openxmlformats.org/officeDocument/2006/relationships/tags" Target="../tags/tag544.xml"/><Relationship Id="rId6" Type="http://schemas.openxmlformats.org/officeDocument/2006/relationships/tags" Target="../tags/tag543.xml"/><Relationship Id="rId54" Type="http://schemas.openxmlformats.org/officeDocument/2006/relationships/slideLayout" Target="../slideLayouts/slideLayout16.xml"/><Relationship Id="rId53" Type="http://schemas.openxmlformats.org/officeDocument/2006/relationships/tags" Target="../tags/tag578.xml"/><Relationship Id="rId52" Type="http://schemas.openxmlformats.org/officeDocument/2006/relationships/tags" Target="../tags/tag577.xml"/><Relationship Id="rId51" Type="http://schemas.openxmlformats.org/officeDocument/2006/relationships/image" Target="../media/image50.svg"/><Relationship Id="rId50" Type="http://schemas.openxmlformats.org/officeDocument/2006/relationships/image" Target="../media/image65.png"/><Relationship Id="rId5" Type="http://schemas.openxmlformats.org/officeDocument/2006/relationships/tags" Target="../tags/tag542.xml"/><Relationship Id="rId49" Type="http://schemas.openxmlformats.org/officeDocument/2006/relationships/tags" Target="../tags/tag576.xml"/><Relationship Id="rId48" Type="http://schemas.openxmlformats.org/officeDocument/2006/relationships/tags" Target="../tags/tag575.xml"/><Relationship Id="rId47" Type="http://schemas.openxmlformats.org/officeDocument/2006/relationships/tags" Target="../tags/tag574.xml"/><Relationship Id="rId46" Type="http://schemas.openxmlformats.org/officeDocument/2006/relationships/tags" Target="../tags/tag573.xml"/><Relationship Id="rId45" Type="http://schemas.openxmlformats.org/officeDocument/2006/relationships/tags" Target="../tags/tag572.xml"/><Relationship Id="rId44" Type="http://schemas.openxmlformats.org/officeDocument/2006/relationships/image" Target="../media/image141.svg"/><Relationship Id="rId43" Type="http://schemas.openxmlformats.org/officeDocument/2006/relationships/image" Target="../media/image140.png"/><Relationship Id="rId42" Type="http://schemas.openxmlformats.org/officeDocument/2006/relationships/tags" Target="../tags/tag571.xml"/><Relationship Id="rId41" Type="http://schemas.openxmlformats.org/officeDocument/2006/relationships/tags" Target="../tags/tag570.xml"/><Relationship Id="rId40" Type="http://schemas.openxmlformats.org/officeDocument/2006/relationships/tags" Target="../tags/tag569.xml"/><Relationship Id="rId4" Type="http://schemas.openxmlformats.org/officeDocument/2006/relationships/tags" Target="../tags/tag541.xml"/><Relationship Id="rId39" Type="http://schemas.openxmlformats.org/officeDocument/2006/relationships/tags" Target="../tags/tag568.xml"/><Relationship Id="rId38" Type="http://schemas.openxmlformats.org/officeDocument/2006/relationships/tags" Target="../tags/tag567.xml"/><Relationship Id="rId37" Type="http://schemas.openxmlformats.org/officeDocument/2006/relationships/image" Target="../media/image139.svg"/><Relationship Id="rId36" Type="http://schemas.openxmlformats.org/officeDocument/2006/relationships/image" Target="../media/image138.png"/><Relationship Id="rId35" Type="http://schemas.openxmlformats.org/officeDocument/2006/relationships/tags" Target="../tags/tag566.xml"/><Relationship Id="rId34" Type="http://schemas.openxmlformats.org/officeDocument/2006/relationships/tags" Target="../tags/tag565.xml"/><Relationship Id="rId33" Type="http://schemas.openxmlformats.org/officeDocument/2006/relationships/tags" Target="../tags/tag564.xml"/><Relationship Id="rId32" Type="http://schemas.openxmlformats.org/officeDocument/2006/relationships/tags" Target="../tags/tag563.xml"/><Relationship Id="rId31" Type="http://schemas.openxmlformats.org/officeDocument/2006/relationships/tags" Target="../tags/tag562.xml"/><Relationship Id="rId30" Type="http://schemas.openxmlformats.org/officeDocument/2006/relationships/image" Target="../media/image137.svg"/><Relationship Id="rId3" Type="http://schemas.openxmlformats.org/officeDocument/2006/relationships/tags" Target="../tags/tag540.xml"/><Relationship Id="rId29" Type="http://schemas.openxmlformats.org/officeDocument/2006/relationships/image" Target="../media/image136.png"/><Relationship Id="rId28" Type="http://schemas.openxmlformats.org/officeDocument/2006/relationships/tags" Target="../tags/tag561.xml"/><Relationship Id="rId27" Type="http://schemas.openxmlformats.org/officeDocument/2006/relationships/tags" Target="../tags/tag560.xml"/><Relationship Id="rId26" Type="http://schemas.openxmlformats.org/officeDocument/2006/relationships/tags" Target="../tags/tag559.xml"/><Relationship Id="rId25" Type="http://schemas.openxmlformats.org/officeDocument/2006/relationships/tags" Target="../tags/tag558.xml"/><Relationship Id="rId24" Type="http://schemas.openxmlformats.org/officeDocument/2006/relationships/tags" Target="../tags/tag557.xml"/><Relationship Id="rId23" Type="http://schemas.openxmlformats.org/officeDocument/2006/relationships/image" Target="../media/image135.svg"/><Relationship Id="rId22" Type="http://schemas.openxmlformats.org/officeDocument/2006/relationships/image" Target="../media/image134.png"/><Relationship Id="rId21" Type="http://schemas.openxmlformats.org/officeDocument/2006/relationships/tags" Target="../tags/tag556.xml"/><Relationship Id="rId20" Type="http://schemas.openxmlformats.org/officeDocument/2006/relationships/tags" Target="../tags/tag555.xml"/><Relationship Id="rId2" Type="http://schemas.openxmlformats.org/officeDocument/2006/relationships/tags" Target="../tags/tag539.xml"/><Relationship Id="rId19" Type="http://schemas.openxmlformats.org/officeDocument/2006/relationships/tags" Target="../tags/tag554.xml"/><Relationship Id="rId18" Type="http://schemas.openxmlformats.org/officeDocument/2006/relationships/tags" Target="../tags/tag553.xml"/><Relationship Id="rId17" Type="http://schemas.openxmlformats.org/officeDocument/2006/relationships/tags" Target="../tags/tag552.xml"/><Relationship Id="rId16" Type="http://schemas.openxmlformats.org/officeDocument/2006/relationships/image" Target="../media/image133.svg"/><Relationship Id="rId15" Type="http://schemas.openxmlformats.org/officeDocument/2006/relationships/image" Target="../media/image132.png"/><Relationship Id="rId14" Type="http://schemas.openxmlformats.org/officeDocument/2006/relationships/tags" Target="../tags/tag551.xml"/><Relationship Id="rId13" Type="http://schemas.openxmlformats.org/officeDocument/2006/relationships/tags" Target="../tags/tag550.xml"/><Relationship Id="rId12" Type="http://schemas.openxmlformats.org/officeDocument/2006/relationships/tags" Target="../tags/tag549.xml"/><Relationship Id="rId11" Type="http://schemas.openxmlformats.org/officeDocument/2006/relationships/tags" Target="../tags/tag548.xml"/><Relationship Id="rId10" Type="http://schemas.openxmlformats.org/officeDocument/2006/relationships/tags" Target="../tags/tag547.xml"/><Relationship Id="rId1" Type="http://schemas.openxmlformats.org/officeDocument/2006/relationships/tags" Target="../tags/tag538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581.xml"/><Relationship Id="rId2" Type="http://schemas.openxmlformats.org/officeDocument/2006/relationships/tags" Target="../tags/tag580.xml"/><Relationship Id="rId1" Type="http://schemas.openxmlformats.org/officeDocument/2006/relationships/tags" Target="../tags/tag579.xml"/></Relationships>
</file>

<file path=ppt/slides/_rels/slide21.xml.rels><?xml version="1.0" encoding="UTF-8" standalone="yes"?>
<Relationships xmlns="http://schemas.openxmlformats.org/package/2006/relationships"><Relationship Id="rId99" Type="http://schemas.openxmlformats.org/officeDocument/2006/relationships/image" Target="../media/image177.png"/><Relationship Id="rId98" Type="http://schemas.openxmlformats.org/officeDocument/2006/relationships/tags" Target="../tags/tag643.xml"/><Relationship Id="rId97" Type="http://schemas.openxmlformats.org/officeDocument/2006/relationships/tags" Target="../tags/tag642.xml"/><Relationship Id="rId96" Type="http://schemas.openxmlformats.org/officeDocument/2006/relationships/tags" Target="../tags/tag641.xml"/><Relationship Id="rId95" Type="http://schemas.openxmlformats.org/officeDocument/2006/relationships/image" Target="../media/image176.svg"/><Relationship Id="rId94" Type="http://schemas.openxmlformats.org/officeDocument/2006/relationships/image" Target="../media/image175.png"/><Relationship Id="rId93" Type="http://schemas.openxmlformats.org/officeDocument/2006/relationships/tags" Target="../tags/tag640.xml"/><Relationship Id="rId92" Type="http://schemas.openxmlformats.org/officeDocument/2006/relationships/tags" Target="../tags/tag639.xml"/><Relationship Id="rId91" Type="http://schemas.openxmlformats.org/officeDocument/2006/relationships/tags" Target="../tags/tag638.xml"/><Relationship Id="rId90" Type="http://schemas.openxmlformats.org/officeDocument/2006/relationships/tags" Target="../tags/tag637.xml"/><Relationship Id="rId9" Type="http://schemas.openxmlformats.org/officeDocument/2006/relationships/tags" Target="../tags/tag588.xml"/><Relationship Id="rId89" Type="http://schemas.openxmlformats.org/officeDocument/2006/relationships/image" Target="../media/image174.svg"/><Relationship Id="rId88" Type="http://schemas.openxmlformats.org/officeDocument/2006/relationships/image" Target="../media/image173.png"/><Relationship Id="rId87" Type="http://schemas.openxmlformats.org/officeDocument/2006/relationships/tags" Target="../tags/tag636.xml"/><Relationship Id="rId86" Type="http://schemas.openxmlformats.org/officeDocument/2006/relationships/tags" Target="../tags/tag635.xml"/><Relationship Id="rId85" Type="http://schemas.openxmlformats.org/officeDocument/2006/relationships/tags" Target="../tags/tag634.xml"/><Relationship Id="rId84" Type="http://schemas.openxmlformats.org/officeDocument/2006/relationships/image" Target="../media/image172.svg"/><Relationship Id="rId83" Type="http://schemas.openxmlformats.org/officeDocument/2006/relationships/image" Target="../media/image171.png"/><Relationship Id="rId82" Type="http://schemas.openxmlformats.org/officeDocument/2006/relationships/tags" Target="../tags/tag633.xml"/><Relationship Id="rId81" Type="http://schemas.openxmlformats.org/officeDocument/2006/relationships/tags" Target="../tags/tag632.xml"/><Relationship Id="rId80" Type="http://schemas.openxmlformats.org/officeDocument/2006/relationships/tags" Target="../tags/tag631.xml"/><Relationship Id="rId8" Type="http://schemas.openxmlformats.org/officeDocument/2006/relationships/tags" Target="../tags/tag587.xml"/><Relationship Id="rId79" Type="http://schemas.openxmlformats.org/officeDocument/2006/relationships/image" Target="../media/image170.svg"/><Relationship Id="rId78" Type="http://schemas.openxmlformats.org/officeDocument/2006/relationships/image" Target="../media/image169.png"/><Relationship Id="rId77" Type="http://schemas.openxmlformats.org/officeDocument/2006/relationships/tags" Target="../tags/tag630.xml"/><Relationship Id="rId76" Type="http://schemas.openxmlformats.org/officeDocument/2006/relationships/tags" Target="../tags/tag629.xml"/><Relationship Id="rId75" Type="http://schemas.openxmlformats.org/officeDocument/2006/relationships/tags" Target="../tags/tag628.xml"/><Relationship Id="rId74" Type="http://schemas.openxmlformats.org/officeDocument/2006/relationships/image" Target="../media/image168.svg"/><Relationship Id="rId73" Type="http://schemas.openxmlformats.org/officeDocument/2006/relationships/image" Target="../media/image167.png"/><Relationship Id="rId72" Type="http://schemas.openxmlformats.org/officeDocument/2006/relationships/tags" Target="../tags/tag627.xml"/><Relationship Id="rId71" Type="http://schemas.openxmlformats.org/officeDocument/2006/relationships/tags" Target="../tags/tag626.xml"/><Relationship Id="rId70" Type="http://schemas.openxmlformats.org/officeDocument/2006/relationships/tags" Target="../tags/tag625.xml"/><Relationship Id="rId7" Type="http://schemas.openxmlformats.org/officeDocument/2006/relationships/tags" Target="../tags/tag586.xml"/><Relationship Id="rId69" Type="http://schemas.openxmlformats.org/officeDocument/2006/relationships/tags" Target="../tags/tag624.xml"/><Relationship Id="rId68" Type="http://schemas.openxmlformats.org/officeDocument/2006/relationships/image" Target="../media/image166.svg"/><Relationship Id="rId67" Type="http://schemas.openxmlformats.org/officeDocument/2006/relationships/image" Target="../media/image165.png"/><Relationship Id="rId66" Type="http://schemas.openxmlformats.org/officeDocument/2006/relationships/tags" Target="../tags/tag623.xml"/><Relationship Id="rId65" Type="http://schemas.openxmlformats.org/officeDocument/2006/relationships/tags" Target="../tags/tag622.xml"/><Relationship Id="rId64" Type="http://schemas.openxmlformats.org/officeDocument/2006/relationships/tags" Target="../tags/tag621.xml"/><Relationship Id="rId63" Type="http://schemas.openxmlformats.org/officeDocument/2006/relationships/image" Target="../media/image164.svg"/><Relationship Id="rId62" Type="http://schemas.openxmlformats.org/officeDocument/2006/relationships/image" Target="../media/image163.png"/><Relationship Id="rId61" Type="http://schemas.openxmlformats.org/officeDocument/2006/relationships/tags" Target="../tags/tag620.xml"/><Relationship Id="rId60" Type="http://schemas.openxmlformats.org/officeDocument/2006/relationships/tags" Target="../tags/tag619.xml"/><Relationship Id="rId6" Type="http://schemas.openxmlformats.org/officeDocument/2006/relationships/image" Target="../media/image143.svg"/><Relationship Id="rId59" Type="http://schemas.openxmlformats.org/officeDocument/2006/relationships/tags" Target="../tags/tag618.xml"/><Relationship Id="rId58" Type="http://schemas.openxmlformats.org/officeDocument/2006/relationships/image" Target="../media/image162.svg"/><Relationship Id="rId57" Type="http://schemas.openxmlformats.org/officeDocument/2006/relationships/image" Target="../media/image161.png"/><Relationship Id="rId56" Type="http://schemas.openxmlformats.org/officeDocument/2006/relationships/tags" Target="../tags/tag617.xml"/><Relationship Id="rId55" Type="http://schemas.openxmlformats.org/officeDocument/2006/relationships/tags" Target="../tags/tag616.xml"/><Relationship Id="rId54" Type="http://schemas.openxmlformats.org/officeDocument/2006/relationships/tags" Target="../tags/tag615.xml"/><Relationship Id="rId53" Type="http://schemas.openxmlformats.org/officeDocument/2006/relationships/image" Target="../media/image160.svg"/><Relationship Id="rId52" Type="http://schemas.openxmlformats.org/officeDocument/2006/relationships/image" Target="../media/image159.png"/><Relationship Id="rId51" Type="http://schemas.openxmlformats.org/officeDocument/2006/relationships/tags" Target="../tags/tag614.xml"/><Relationship Id="rId50" Type="http://schemas.openxmlformats.org/officeDocument/2006/relationships/tags" Target="../tags/tag613.xml"/><Relationship Id="rId5" Type="http://schemas.openxmlformats.org/officeDocument/2006/relationships/image" Target="../media/image142.png"/><Relationship Id="rId49" Type="http://schemas.openxmlformats.org/officeDocument/2006/relationships/tags" Target="../tags/tag612.xml"/><Relationship Id="rId48" Type="http://schemas.openxmlformats.org/officeDocument/2006/relationships/tags" Target="../tags/tag611.xml"/><Relationship Id="rId47" Type="http://schemas.openxmlformats.org/officeDocument/2006/relationships/image" Target="../media/image158.svg"/><Relationship Id="rId46" Type="http://schemas.openxmlformats.org/officeDocument/2006/relationships/image" Target="../media/image157.png"/><Relationship Id="rId45" Type="http://schemas.openxmlformats.org/officeDocument/2006/relationships/tags" Target="../tags/tag610.xml"/><Relationship Id="rId44" Type="http://schemas.openxmlformats.org/officeDocument/2006/relationships/tags" Target="../tags/tag609.xml"/><Relationship Id="rId43" Type="http://schemas.openxmlformats.org/officeDocument/2006/relationships/tags" Target="../tags/tag608.xml"/><Relationship Id="rId42" Type="http://schemas.openxmlformats.org/officeDocument/2006/relationships/image" Target="../media/image156.svg"/><Relationship Id="rId41" Type="http://schemas.openxmlformats.org/officeDocument/2006/relationships/image" Target="../media/image155.png"/><Relationship Id="rId40" Type="http://schemas.openxmlformats.org/officeDocument/2006/relationships/tags" Target="../tags/tag607.xml"/><Relationship Id="rId4" Type="http://schemas.openxmlformats.org/officeDocument/2006/relationships/tags" Target="../tags/tag585.xml"/><Relationship Id="rId39" Type="http://schemas.openxmlformats.org/officeDocument/2006/relationships/tags" Target="../tags/tag606.xml"/><Relationship Id="rId38" Type="http://schemas.openxmlformats.org/officeDocument/2006/relationships/tags" Target="../tags/tag605.xml"/><Relationship Id="rId37" Type="http://schemas.openxmlformats.org/officeDocument/2006/relationships/image" Target="../media/image154.svg"/><Relationship Id="rId36" Type="http://schemas.openxmlformats.org/officeDocument/2006/relationships/image" Target="../media/image153.png"/><Relationship Id="rId35" Type="http://schemas.openxmlformats.org/officeDocument/2006/relationships/tags" Target="../tags/tag604.xml"/><Relationship Id="rId34" Type="http://schemas.openxmlformats.org/officeDocument/2006/relationships/tags" Target="../tags/tag603.xml"/><Relationship Id="rId33" Type="http://schemas.openxmlformats.org/officeDocument/2006/relationships/tags" Target="../tags/tag602.xml"/><Relationship Id="rId32" Type="http://schemas.openxmlformats.org/officeDocument/2006/relationships/image" Target="../media/image40.svg"/><Relationship Id="rId31" Type="http://schemas.openxmlformats.org/officeDocument/2006/relationships/image" Target="../media/image152.png"/><Relationship Id="rId30" Type="http://schemas.openxmlformats.org/officeDocument/2006/relationships/tags" Target="../tags/tag601.xml"/><Relationship Id="rId3" Type="http://schemas.openxmlformats.org/officeDocument/2006/relationships/tags" Target="../tags/tag584.xml"/><Relationship Id="rId29" Type="http://schemas.openxmlformats.org/officeDocument/2006/relationships/tags" Target="../tags/tag600.xml"/><Relationship Id="rId28" Type="http://schemas.openxmlformats.org/officeDocument/2006/relationships/tags" Target="../tags/tag599.xml"/><Relationship Id="rId27" Type="http://schemas.openxmlformats.org/officeDocument/2006/relationships/tags" Target="../tags/tag598.xml"/><Relationship Id="rId26" Type="http://schemas.openxmlformats.org/officeDocument/2006/relationships/image" Target="../media/image151.svg"/><Relationship Id="rId25" Type="http://schemas.openxmlformats.org/officeDocument/2006/relationships/image" Target="../media/image150.png"/><Relationship Id="rId24" Type="http://schemas.openxmlformats.org/officeDocument/2006/relationships/tags" Target="../tags/tag597.xml"/><Relationship Id="rId23" Type="http://schemas.openxmlformats.org/officeDocument/2006/relationships/tags" Target="../tags/tag596.xml"/><Relationship Id="rId22" Type="http://schemas.openxmlformats.org/officeDocument/2006/relationships/tags" Target="../tags/tag595.xml"/><Relationship Id="rId21" Type="http://schemas.openxmlformats.org/officeDocument/2006/relationships/image" Target="../media/image149.svg"/><Relationship Id="rId20" Type="http://schemas.openxmlformats.org/officeDocument/2006/relationships/image" Target="../media/image148.png"/><Relationship Id="rId2" Type="http://schemas.openxmlformats.org/officeDocument/2006/relationships/tags" Target="../tags/tag583.xml"/><Relationship Id="rId19" Type="http://schemas.openxmlformats.org/officeDocument/2006/relationships/tags" Target="../tags/tag594.xml"/><Relationship Id="rId18" Type="http://schemas.openxmlformats.org/officeDocument/2006/relationships/tags" Target="../tags/tag593.xml"/><Relationship Id="rId17" Type="http://schemas.openxmlformats.org/officeDocument/2006/relationships/tags" Target="../tags/tag592.xml"/><Relationship Id="rId16" Type="http://schemas.openxmlformats.org/officeDocument/2006/relationships/image" Target="../media/image147.svg"/><Relationship Id="rId15" Type="http://schemas.openxmlformats.org/officeDocument/2006/relationships/image" Target="../media/image146.png"/><Relationship Id="rId14" Type="http://schemas.openxmlformats.org/officeDocument/2006/relationships/tags" Target="../tags/tag591.xml"/><Relationship Id="rId133" Type="http://schemas.openxmlformats.org/officeDocument/2006/relationships/slideLayout" Target="../slideLayouts/slideLayout16.xml"/><Relationship Id="rId132" Type="http://schemas.openxmlformats.org/officeDocument/2006/relationships/tags" Target="../tags/tag663.xml"/><Relationship Id="rId131" Type="http://schemas.openxmlformats.org/officeDocument/2006/relationships/image" Target="../media/image190.svg"/><Relationship Id="rId130" Type="http://schemas.openxmlformats.org/officeDocument/2006/relationships/image" Target="../media/image189.png"/><Relationship Id="rId13" Type="http://schemas.openxmlformats.org/officeDocument/2006/relationships/tags" Target="../tags/tag590.xml"/><Relationship Id="rId129" Type="http://schemas.openxmlformats.org/officeDocument/2006/relationships/tags" Target="../tags/tag662.xml"/><Relationship Id="rId128" Type="http://schemas.openxmlformats.org/officeDocument/2006/relationships/tags" Target="../tags/tag661.xml"/><Relationship Id="rId127" Type="http://schemas.openxmlformats.org/officeDocument/2006/relationships/tags" Target="../tags/tag660.xml"/><Relationship Id="rId126" Type="http://schemas.openxmlformats.org/officeDocument/2006/relationships/image" Target="../media/image188.svg"/><Relationship Id="rId125" Type="http://schemas.openxmlformats.org/officeDocument/2006/relationships/image" Target="../media/image187.png"/><Relationship Id="rId124" Type="http://schemas.openxmlformats.org/officeDocument/2006/relationships/tags" Target="../tags/tag659.xml"/><Relationship Id="rId123" Type="http://schemas.openxmlformats.org/officeDocument/2006/relationships/tags" Target="../tags/tag658.xml"/><Relationship Id="rId122" Type="http://schemas.openxmlformats.org/officeDocument/2006/relationships/tags" Target="../tags/tag657.xml"/><Relationship Id="rId121" Type="http://schemas.openxmlformats.org/officeDocument/2006/relationships/image" Target="../media/image186.svg"/><Relationship Id="rId120" Type="http://schemas.openxmlformats.org/officeDocument/2006/relationships/image" Target="../media/image185.png"/><Relationship Id="rId12" Type="http://schemas.openxmlformats.org/officeDocument/2006/relationships/tags" Target="../tags/tag589.xml"/><Relationship Id="rId119" Type="http://schemas.openxmlformats.org/officeDocument/2006/relationships/tags" Target="../tags/tag656.xml"/><Relationship Id="rId118" Type="http://schemas.openxmlformats.org/officeDocument/2006/relationships/tags" Target="../tags/tag655.xml"/><Relationship Id="rId117" Type="http://schemas.openxmlformats.org/officeDocument/2006/relationships/tags" Target="../tags/tag654.xml"/><Relationship Id="rId116" Type="http://schemas.openxmlformats.org/officeDocument/2006/relationships/image" Target="../media/image184.svg"/><Relationship Id="rId115" Type="http://schemas.openxmlformats.org/officeDocument/2006/relationships/image" Target="../media/image183.png"/><Relationship Id="rId114" Type="http://schemas.openxmlformats.org/officeDocument/2006/relationships/tags" Target="../tags/tag653.xml"/><Relationship Id="rId113" Type="http://schemas.openxmlformats.org/officeDocument/2006/relationships/tags" Target="../tags/tag652.xml"/><Relationship Id="rId112" Type="http://schemas.openxmlformats.org/officeDocument/2006/relationships/tags" Target="../tags/tag651.xml"/><Relationship Id="rId111" Type="http://schemas.openxmlformats.org/officeDocument/2006/relationships/tags" Target="../tags/tag650.xml"/><Relationship Id="rId110" Type="http://schemas.openxmlformats.org/officeDocument/2006/relationships/image" Target="../media/image182.svg"/><Relationship Id="rId11" Type="http://schemas.openxmlformats.org/officeDocument/2006/relationships/image" Target="../media/image145.svg"/><Relationship Id="rId109" Type="http://schemas.openxmlformats.org/officeDocument/2006/relationships/image" Target="../media/image181.png"/><Relationship Id="rId108" Type="http://schemas.openxmlformats.org/officeDocument/2006/relationships/tags" Target="../tags/tag649.xml"/><Relationship Id="rId107" Type="http://schemas.openxmlformats.org/officeDocument/2006/relationships/tags" Target="../tags/tag648.xml"/><Relationship Id="rId106" Type="http://schemas.openxmlformats.org/officeDocument/2006/relationships/tags" Target="../tags/tag647.xml"/><Relationship Id="rId105" Type="http://schemas.openxmlformats.org/officeDocument/2006/relationships/image" Target="../media/image180.svg"/><Relationship Id="rId104" Type="http://schemas.openxmlformats.org/officeDocument/2006/relationships/image" Target="../media/image179.png"/><Relationship Id="rId103" Type="http://schemas.openxmlformats.org/officeDocument/2006/relationships/tags" Target="../tags/tag646.xml"/><Relationship Id="rId102" Type="http://schemas.openxmlformats.org/officeDocument/2006/relationships/tags" Target="../tags/tag645.xml"/><Relationship Id="rId101" Type="http://schemas.openxmlformats.org/officeDocument/2006/relationships/tags" Target="../tags/tag644.xml"/><Relationship Id="rId100" Type="http://schemas.openxmlformats.org/officeDocument/2006/relationships/image" Target="../media/image178.svg"/><Relationship Id="rId10" Type="http://schemas.openxmlformats.org/officeDocument/2006/relationships/image" Target="../media/image144.png"/><Relationship Id="rId1" Type="http://schemas.openxmlformats.org/officeDocument/2006/relationships/tags" Target="../tags/tag58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666.xml"/><Relationship Id="rId2" Type="http://schemas.openxmlformats.org/officeDocument/2006/relationships/tags" Target="../tags/tag665.xml"/><Relationship Id="rId1" Type="http://schemas.openxmlformats.org/officeDocument/2006/relationships/tags" Target="../tags/tag664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73.xml"/><Relationship Id="rId8" Type="http://schemas.openxmlformats.org/officeDocument/2006/relationships/tags" Target="../tags/tag672.xml"/><Relationship Id="rId70" Type="http://schemas.openxmlformats.org/officeDocument/2006/relationships/slideLayout" Target="../slideLayouts/slideLayout16.xml"/><Relationship Id="rId7" Type="http://schemas.openxmlformats.org/officeDocument/2006/relationships/tags" Target="../tags/tag671.xml"/><Relationship Id="rId69" Type="http://schemas.openxmlformats.org/officeDocument/2006/relationships/tags" Target="../tags/tag713.xml"/><Relationship Id="rId68" Type="http://schemas.openxmlformats.org/officeDocument/2006/relationships/tags" Target="../tags/tag712.xml"/><Relationship Id="rId67" Type="http://schemas.openxmlformats.org/officeDocument/2006/relationships/image" Target="../media/image207.svg"/><Relationship Id="rId66" Type="http://schemas.openxmlformats.org/officeDocument/2006/relationships/image" Target="../media/image206.png"/><Relationship Id="rId65" Type="http://schemas.openxmlformats.org/officeDocument/2006/relationships/tags" Target="../tags/tag711.xml"/><Relationship Id="rId64" Type="http://schemas.openxmlformats.org/officeDocument/2006/relationships/tags" Target="../tags/tag710.xml"/><Relationship Id="rId63" Type="http://schemas.openxmlformats.org/officeDocument/2006/relationships/tags" Target="../tags/tag709.xml"/><Relationship Id="rId62" Type="http://schemas.openxmlformats.org/officeDocument/2006/relationships/tags" Target="../tags/tag708.xml"/><Relationship Id="rId61" Type="http://schemas.openxmlformats.org/officeDocument/2006/relationships/image" Target="../media/image18.svg"/><Relationship Id="rId60" Type="http://schemas.openxmlformats.org/officeDocument/2006/relationships/image" Target="../media/image205.png"/><Relationship Id="rId6" Type="http://schemas.openxmlformats.org/officeDocument/2006/relationships/image" Target="../media/image6.svg"/><Relationship Id="rId59" Type="http://schemas.openxmlformats.org/officeDocument/2006/relationships/tags" Target="../tags/tag707.xml"/><Relationship Id="rId58" Type="http://schemas.openxmlformats.org/officeDocument/2006/relationships/tags" Target="../tags/tag706.xml"/><Relationship Id="rId57" Type="http://schemas.openxmlformats.org/officeDocument/2006/relationships/tags" Target="../tags/tag705.xml"/><Relationship Id="rId56" Type="http://schemas.openxmlformats.org/officeDocument/2006/relationships/image" Target="../media/image10.svg"/><Relationship Id="rId55" Type="http://schemas.openxmlformats.org/officeDocument/2006/relationships/image" Target="../media/image204.png"/><Relationship Id="rId54" Type="http://schemas.openxmlformats.org/officeDocument/2006/relationships/tags" Target="../tags/tag704.xml"/><Relationship Id="rId53" Type="http://schemas.openxmlformats.org/officeDocument/2006/relationships/tags" Target="../tags/tag703.xml"/><Relationship Id="rId52" Type="http://schemas.openxmlformats.org/officeDocument/2006/relationships/tags" Target="../tags/tag702.xml"/><Relationship Id="rId51" Type="http://schemas.openxmlformats.org/officeDocument/2006/relationships/tags" Target="../tags/tag701.xml"/><Relationship Id="rId50" Type="http://schemas.openxmlformats.org/officeDocument/2006/relationships/tags" Target="../tags/tag700.xml"/><Relationship Id="rId5" Type="http://schemas.openxmlformats.org/officeDocument/2006/relationships/image" Target="../media/image191.png"/><Relationship Id="rId49" Type="http://schemas.openxmlformats.org/officeDocument/2006/relationships/image" Target="../media/image203.svg"/><Relationship Id="rId48" Type="http://schemas.openxmlformats.org/officeDocument/2006/relationships/image" Target="../media/image202.png"/><Relationship Id="rId47" Type="http://schemas.openxmlformats.org/officeDocument/2006/relationships/tags" Target="../tags/tag699.xml"/><Relationship Id="rId46" Type="http://schemas.openxmlformats.org/officeDocument/2006/relationships/tags" Target="../tags/tag698.xml"/><Relationship Id="rId45" Type="http://schemas.openxmlformats.org/officeDocument/2006/relationships/tags" Target="../tags/tag697.xml"/><Relationship Id="rId44" Type="http://schemas.openxmlformats.org/officeDocument/2006/relationships/tags" Target="../tags/tag696.xml"/><Relationship Id="rId43" Type="http://schemas.openxmlformats.org/officeDocument/2006/relationships/image" Target="../media/image107.svg"/><Relationship Id="rId42" Type="http://schemas.openxmlformats.org/officeDocument/2006/relationships/image" Target="../media/image106.png"/><Relationship Id="rId41" Type="http://schemas.openxmlformats.org/officeDocument/2006/relationships/tags" Target="../tags/tag695.xml"/><Relationship Id="rId40" Type="http://schemas.openxmlformats.org/officeDocument/2006/relationships/tags" Target="../tags/tag694.xml"/><Relationship Id="rId4" Type="http://schemas.openxmlformats.org/officeDocument/2006/relationships/tags" Target="../tags/tag670.xml"/><Relationship Id="rId39" Type="http://schemas.openxmlformats.org/officeDocument/2006/relationships/tags" Target="../tags/tag693.xml"/><Relationship Id="rId38" Type="http://schemas.openxmlformats.org/officeDocument/2006/relationships/tags" Target="../tags/tag692.xml"/><Relationship Id="rId37" Type="http://schemas.openxmlformats.org/officeDocument/2006/relationships/image" Target="../media/image201.svg"/><Relationship Id="rId36" Type="http://schemas.openxmlformats.org/officeDocument/2006/relationships/image" Target="../media/image200.png"/><Relationship Id="rId35" Type="http://schemas.openxmlformats.org/officeDocument/2006/relationships/tags" Target="../tags/tag691.xml"/><Relationship Id="rId34" Type="http://schemas.openxmlformats.org/officeDocument/2006/relationships/tags" Target="../tags/tag690.xml"/><Relationship Id="rId33" Type="http://schemas.openxmlformats.org/officeDocument/2006/relationships/tags" Target="../tags/tag689.xml"/><Relationship Id="rId32" Type="http://schemas.openxmlformats.org/officeDocument/2006/relationships/tags" Target="../tags/tag688.xml"/><Relationship Id="rId31" Type="http://schemas.openxmlformats.org/officeDocument/2006/relationships/tags" Target="../tags/tag687.xml"/><Relationship Id="rId30" Type="http://schemas.openxmlformats.org/officeDocument/2006/relationships/image" Target="../media/image199.svg"/><Relationship Id="rId3" Type="http://schemas.openxmlformats.org/officeDocument/2006/relationships/tags" Target="../tags/tag669.xml"/><Relationship Id="rId29" Type="http://schemas.openxmlformats.org/officeDocument/2006/relationships/image" Target="../media/image198.png"/><Relationship Id="rId28" Type="http://schemas.openxmlformats.org/officeDocument/2006/relationships/tags" Target="../tags/tag686.xml"/><Relationship Id="rId27" Type="http://schemas.openxmlformats.org/officeDocument/2006/relationships/tags" Target="../tags/tag685.xml"/><Relationship Id="rId26" Type="http://schemas.openxmlformats.org/officeDocument/2006/relationships/tags" Target="../tags/tag684.xml"/><Relationship Id="rId25" Type="http://schemas.openxmlformats.org/officeDocument/2006/relationships/tags" Target="../tags/tag683.xml"/><Relationship Id="rId24" Type="http://schemas.openxmlformats.org/officeDocument/2006/relationships/tags" Target="../tags/tag682.xml"/><Relationship Id="rId23" Type="http://schemas.openxmlformats.org/officeDocument/2006/relationships/image" Target="../media/image197.svg"/><Relationship Id="rId22" Type="http://schemas.openxmlformats.org/officeDocument/2006/relationships/image" Target="../media/image196.png"/><Relationship Id="rId21" Type="http://schemas.openxmlformats.org/officeDocument/2006/relationships/tags" Target="../tags/tag681.xml"/><Relationship Id="rId20" Type="http://schemas.openxmlformats.org/officeDocument/2006/relationships/tags" Target="../tags/tag680.xml"/><Relationship Id="rId2" Type="http://schemas.openxmlformats.org/officeDocument/2006/relationships/tags" Target="../tags/tag668.xml"/><Relationship Id="rId19" Type="http://schemas.openxmlformats.org/officeDocument/2006/relationships/tags" Target="../tags/tag679.xml"/><Relationship Id="rId18" Type="http://schemas.openxmlformats.org/officeDocument/2006/relationships/tags" Target="../tags/tag678.xml"/><Relationship Id="rId17" Type="http://schemas.openxmlformats.org/officeDocument/2006/relationships/image" Target="../media/image195.svg"/><Relationship Id="rId16" Type="http://schemas.openxmlformats.org/officeDocument/2006/relationships/image" Target="../media/image194.png"/><Relationship Id="rId15" Type="http://schemas.openxmlformats.org/officeDocument/2006/relationships/tags" Target="../tags/tag677.xml"/><Relationship Id="rId14" Type="http://schemas.openxmlformats.org/officeDocument/2006/relationships/tags" Target="../tags/tag676.xml"/><Relationship Id="rId13" Type="http://schemas.openxmlformats.org/officeDocument/2006/relationships/tags" Target="../tags/tag675.xml"/><Relationship Id="rId12" Type="http://schemas.openxmlformats.org/officeDocument/2006/relationships/tags" Target="../tags/tag674.xml"/><Relationship Id="rId11" Type="http://schemas.openxmlformats.org/officeDocument/2006/relationships/image" Target="../media/image193.svg"/><Relationship Id="rId10" Type="http://schemas.openxmlformats.org/officeDocument/2006/relationships/image" Target="../media/image192.png"/><Relationship Id="rId1" Type="http://schemas.openxmlformats.org/officeDocument/2006/relationships/tags" Target="../tags/tag66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722.xml"/><Relationship Id="rId8" Type="http://schemas.openxmlformats.org/officeDocument/2006/relationships/tags" Target="../tags/tag721.xml"/><Relationship Id="rId7" Type="http://schemas.openxmlformats.org/officeDocument/2006/relationships/tags" Target="../tags/tag720.xml"/><Relationship Id="rId68" Type="http://schemas.openxmlformats.org/officeDocument/2006/relationships/slideLayout" Target="../slideLayouts/slideLayout16.xml"/><Relationship Id="rId67" Type="http://schemas.openxmlformats.org/officeDocument/2006/relationships/tags" Target="../tags/tag768.xml"/><Relationship Id="rId66" Type="http://schemas.openxmlformats.org/officeDocument/2006/relationships/tags" Target="../tags/tag767.xml"/><Relationship Id="rId65" Type="http://schemas.openxmlformats.org/officeDocument/2006/relationships/image" Target="../media/image100.svg"/><Relationship Id="rId64" Type="http://schemas.openxmlformats.org/officeDocument/2006/relationships/image" Target="../media/image99.png"/><Relationship Id="rId63" Type="http://schemas.openxmlformats.org/officeDocument/2006/relationships/tags" Target="../tags/tag766.xml"/><Relationship Id="rId62" Type="http://schemas.openxmlformats.org/officeDocument/2006/relationships/tags" Target="../tags/tag765.xml"/><Relationship Id="rId61" Type="http://schemas.openxmlformats.org/officeDocument/2006/relationships/tags" Target="../tags/tag764.xml"/><Relationship Id="rId60" Type="http://schemas.openxmlformats.org/officeDocument/2006/relationships/tags" Target="../tags/tag763.xml"/><Relationship Id="rId6" Type="http://schemas.openxmlformats.org/officeDocument/2006/relationships/tags" Target="../tags/tag719.xml"/><Relationship Id="rId59" Type="http://schemas.openxmlformats.org/officeDocument/2006/relationships/tags" Target="../tags/tag762.xml"/><Relationship Id="rId58" Type="http://schemas.openxmlformats.org/officeDocument/2006/relationships/image" Target="../media/image48.svg"/><Relationship Id="rId57" Type="http://schemas.openxmlformats.org/officeDocument/2006/relationships/image" Target="../media/image84.png"/><Relationship Id="rId56" Type="http://schemas.openxmlformats.org/officeDocument/2006/relationships/tags" Target="../tags/tag761.xml"/><Relationship Id="rId55" Type="http://schemas.openxmlformats.org/officeDocument/2006/relationships/tags" Target="../tags/tag760.xml"/><Relationship Id="rId54" Type="http://schemas.openxmlformats.org/officeDocument/2006/relationships/tags" Target="../tags/tag759.xml"/><Relationship Id="rId53" Type="http://schemas.openxmlformats.org/officeDocument/2006/relationships/tags" Target="../tags/tag758.xml"/><Relationship Id="rId52" Type="http://schemas.openxmlformats.org/officeDocument/2006/relationships/tags" Target="../tags/tag757.xml"/><Relationship Id="rId51" Type="http://schemas.openxmlformats.org/officeDocument/2006/relationships/image" Target="../media/image115.svg"/><Relationship Id="rId50" Type="http://schemas.openxmlformats.org/officeDocument/2006/relationships/image" Target="../media/image114.png"/><Relationship Id="rId5" Type="http://schemas.openxmlformats.org/officeDocument/2006/relationships/tags" Target="../tags/tag718.xml"/><Relationship Id="rId49" Type="http://schemas.openxmlformats.org/officeDocument/2006/relationships/tags" Target="../tags/tag756.xml"/><Relationship Id="rId48" Type="http://schemas.openxmlformats.org/officeDocument/2006/relationships/tags" Target="../tags/tag755.xml"/><Relationship Id="rId47" Type="http://schemas.openxmlformats.org/officeDocument/2006/relationships/tags" Target="../tags/tag754.xml"/><Relationship Id="rId46" Type="http://schemas.openxmlformats.org/officeDocument/2006/relationships/tags" Target="../tags/tag753.xml"/><Relationship Id="rId45" Type="http://schemas.openxmlformats.org/officeDocument/2006/relationships/tags" Target="../tags/tag752.xml"/><Relationship Id="rId44" Type="http://schemas.openxmlformats.org/officeDocument/2006/relationships/image" Target="../media/image56.svg"/><Relationship Id="rId43" Type="http://schemas.openxmlformats.org/officeDocument/2006/relationships/image" Target="../media/image101.png"/><Relationship Id="rId42" Type="http://schemas.openxmlformats.org/officeDocument/2006/relationships/tags" Target="../tags/tag751.xml"/><Relationship Id="rId41" Type="http://schemas.openxmlformats.org/officeDocument/2006/relationships/tags" Target="../tags/tag750.xml"/><Relationship Id="rId40" Type="http://schemas.openxmlformats.org/officeDocument/2006/relationships/tags" Target="../tags/tag749.xml"/><Relationship Id="rId4" Type="http://schemas.openxmlformats.org/officeDocument/2006/relationships/tags" Target="../tags/tag717.xml"/><Relationship Id="rId39" Type="http://schemas.openxmlformats.org/officeDocument/2006/relationships/tags" Target="../tags/tag748.xml"/><Relationship Id="rId38" Type="http://schemas.openxmlformats.org/officeDocument/2006/relationships/tags" Target="../tags/tag747.xml"/><Relationship Id="rId37" Type="http://schemas.openxmlformats.org/officeDocument/2006/relationships/image" Target="../media/image109.svg"/><Relationship Id="rId36" Type="http://schemas.openxmlformats.org/officeDocument/2006/relationships/image" Target="../media/image108.png"/><Relationship Id="rId35" Type="http://schemas.openxmlformats.org/officeDocument/2006/relationships/tags" Target="../tags/tag746.xml"/><Relationship Id="rId34" Type="http://schemas.openxmlformats.org/officeDocument/2006/relationships/tags" Target="../tags/tag745.xml"/><Relationship Id="rId33" Type="http://schemas.openxmlformats.org/officeDocument/2006/relationships/tags" Target="../tags/tag744.xml"/><Relationship Id="rId32" Type="http://schemas.openxmlformats.org/officeDocument/2006/relationships/tags" Target="../tags/tag743.xml"/><Relationship Id="rId31" Type="http://schemas.openxmlformats.org/officeDocument/2006/relationships/tags" Target="../tags/tag742.xml"/><Relationship Id="rId30" Type="http://schemas.openxmlformats.org/officeDocument/2006/relationships/image" Target="../media/image50.svg"/><Relationship Id="rId3" Type="http://schemas.openxmlformats.org/officeDocument/2006/relationships/tags" Target="../tags/tag716.xml"/><Relationship Id="rId29" Type="http://schemas.openxmlformats.org/officeDocument/2006/relationships/image" Target="../media/image65.png"/><Relationship Id="rId28" Type="http://schemas.openxmlformats.org/officeDocument/2006/relationships/tags" Target="../tags/tag741.xml"/><Relationship Id="rId27" Type="http://schemas.openxmlformats.org/officeDocument/2006/relationships/tags" Target="../tags/tag740.xml"/><Relationship Id="rId26" Type="http://schemas.openxmlformats.org/officeDocument/2006/relationships/tags" Target="../tags/tag739.xml"/><Relationship Id="rId25" Type="http://schemas.openxmlformats.org/officeDocument/2006/relationships/tags" Target="../tags/tag738.xml"/><Relationship Id="rId24" Type="http://schemas.openxmlformats.org/officeDocument/2006/relationships/tags" Target="../tags/tag737.xml"/><Relationship Id="rId23" Type="http://schemas.openxmlformats.org/officeDocument/2006/relationships/tags" Target="../tags/tag736.xml"/><Relationship Id="rId22" Type="http://schemas.openxmlformats.org/officeDocument/2006/relationships/tags" Target="../tags/tag735.xml"/><Relationship Id="rId21" Type="http://schemas.openxmlformats.org/officeDocument/2006/relationships/tags" Target="../tags/tag734.xml"/><Relationship Id="rId20" Type="http://schemas.openxmlformats.org/officeDocument/2006/relationships/tags" Target="../tags/tag733.xml"/><Relationship Id="rId2" Type="http://schemas.openxmlformats.org/officeDocument/2006/relationships/tags" Target="../tags/tag715.xml"/><Relationship Id="rId19" Type="http://schemas.openxmlformats.org/officeDocument/2006/relationships/tags" Target="../tags/tag732.xml"/><Relationship Id="rId18" Type="http://schemas.openxmlformats.org/officeDocument/2006/relationships/tags" Target="../tags/tag731.xml"/><Relationship Id="rId17" Type="http://schemas.openxmlformats.org/officeDocument/2006/relationships/tags" Target="../tags/tag730.xml"/><Relationship Id="rId16" Type="http://schemas.openxmlformats.org/officeDocument/2006/relationships/tags" Target="../tags/tag729.xml"/><Relationship Id="rId15" Type="http://schemas.openxmlformats.org/officeDocument/2006/relationships/tags" Target="../tags/tag728.xml"/><Relationship Id="rId14" Type="http://schemas.openxmlformats.org/officeDocument/2006/relationships/tags" Target="../tags/tag727.xml"/><Relationship Id="rId13" Type="http://schemas.openxmlformats.org/officeDocument/2006/relationships/tags" Target="../tags/tag726.xml"/><Relationship Id="rId12" Type="http://schemas.openxmlformats.org/officeDocument/2006/relationships/tags" Target="../tags/tag725.xml"/><Relationship Id="rId11" Type="http://schemas.openxmlformats.org/officeDocument/2006/relationships/tags" Target="../tags/tag724.xml"/><Relationship Id="rId10" Type="http://schemas.openxmlformats.org/officeDocument/2006/relationships/tags" Target="../tags/tag723.xml"/><Relationship Id="rId1" Type="http://schemas.openxmlformats.org/officeDocument/2006/relationships/tags" Target="../tags/tag714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771.xml"/><Relationship Id="rId2" Type="http://schemas.openxmlformats.org/officeDocument/2006/relationships/tags" Target="../tags/tag770.xml"/><Relationship Id="rId1" Type="http://schemas.openxmlformats.org/officeDocument/2006/relationships/tags" Target="../tags/tag7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en-US"/>
              <a:t>2026/06/13</a:t>
            </a:r>
            <a:endParaRPr lang="en-US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KNX智能别墅系统方案</a:t>
            </a:r>
            <a:endParaRPr lang="zh-CN" altLang="en-US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汇报人：姜通晏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项目概况与设计理念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175199" y="3064669"/>
            <a:ext cx="201305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spc="81">
                <a:solidFill>
                  <a:srgbClr val="7A858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sz="1350" spc="81">
                <a:solidFill>
                  <a:srgbClr val="7A858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智能别墅系统方案</a:t>
            </a:r>
            <a:endParaRPr lang="zh-CN" sz="1350" spc="81">
              <a:solidFill>
                <a:srgbClr val="7A858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95500" y="3413284"/>
            <a:ext cx="8001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一栋别墅，一套系统，一种生活</a:t>
            </a:r>
            <a:endParaRPr sz="42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558084" y="4264819"/>
            <a:ext cx="326633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㎡六层别墅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全宅智能一体化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别墅概况与核心需求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1870710"/>
          </a:xfrm>
          <a:custGeom>
            <a:avLst/>
            <a:gdLst>
              <a:gd name="sw" fmla="*/ 1 w 8535"/>
              <a:gd name="sh" fmla="*/ 1 h 2945"/>
              <a:gd name="mins" fmla="min sw sh"/>
              <a:gd name="dsw" fmla="+- 0 sw mins"/>
              <a:gd name="dsh" fmla="+- 0 sh mins"/>
              <a:gd name="p0x0" fmla="*/ 120 w 8535"/>
              <a:gd name="p0y0" fmla="*/ 0 h 2945"/>
              <a:gd name="p0x1" fmla="*/ 8415 w 8535"/>
              <a:gd name="p0y1" fmla="*/ 0 h 2945"/>
              <a:gd name="p0x2" fmla="*/ 8481 w 8535"/>
              <a:gd name="p0y2" fmla="*/ 0 h 2945"/>
              <a:gd name="p0x3" fmla="*/ 8535 w 8535"/>
              <a:gd name="p0y3" fmla="*/ 53 h 2945"/>
              <a:gd name="p0x4" fmla="*/ 8535 w 8535"/>
              <a:gd name="p0y4" fmla="*/ 120 h 2945"/>
              <a:gd name="p0x5" fmla="*/ 8535 w 8535"/>
              <a:gd name="p0y5" fmla="*/ 2825 h 2945"/>
              <a:gd name="p0x6" fmla="*/ 8535 w 8535"/>
              <a:gd name="p0y6" fmla="*/ 2892 h 2945"/>
              <a:gd name="p0x7" fmla="*/ 8481 w 8535"/>
              <a:gd name="p0y7" fmla="*/ 2945 h 2945"/>
              <a:gd name="p0x8" fmla="*/ 8415 w 8535"/>
              <a:gd name="p0y8" fmla="*/ 2945 h 2945"/>
              <a:gd name="p0x9" fmla="*/ 120 w 8535"/>
              <a:gd name="p0y9" fmla="*/ 2945 h 2945"/>
              <a:gd name="p0x10" fmla="*/ 53 w 8535"/>
              <a:gd name="p0y10" fmla="*/ 2945 h 2945"/>
              <a:gd name="p0x11" fmla="*/ 0 w 8535"/>
              <a:gd name="p0y11" fmla="*/ 2892 h 2945"/>
              <a:gd name="p0x12" fmla="*/ 0 w 8535"/>
              <a:gd name="p0y12" fmla="*/ 2825 h 2945"/>
              <a:gd name="p0x13" fmla="*/ 0 w 8535"/>
              <a:gd name="p0y13" fmla="*/ 120 h 2945"/>
              <a:gd name="p0x14" fmla="*/ 0 w 8535"/>
              <a:gd name="p0y14" fmla="*/ 53 h 2945"/>
              <a:gd name="p0x15" fmla="*/ 53 w 8535"/>
              <a:gd name="p0y15" fmla="*/ 0 h 2945"/>
              <a:gd name="p0x16" fmla="*/ 120 w 8535"/>
              <a:gd name="p0y16" fmla="*/ 0 h 2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929288" y="1545860"/>
            <a:ext cx="21315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1000</a:t>
            </a:r>
            <a:r>
              <a:rPr sz="2100" b="1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㎡</a:t>
            </a:r>
            <a:endParaRPr sz="2100" b="1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299648" y="228309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总建筑面积</a:t>
            </a:r>
            <a:endParaRPr sz="135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837180" y="1600835"/>
            <a:ext cx="9525" cy="887730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157242" y="1545860"/>
            <a:ext cx="1531963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2+4</a:t>
            </a:r>
            <a:endParaRPr sz="42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260084" y="2283095"/>
            <a:ext cx="9642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地下</a:t>
            </a:r>
            <a:r>
              <a:rPr lang="en-US" altLang="zh-CN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地上</a:t>
            </a:r>
            <a:endParaRPr lang="zh-CN" altLang="en-US" sz="135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4465955" y="1600835"/>
            <a:ext cx="9525" cy="887730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914529" y="1545860"/>
            <a:ext cx="11329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sz="2100" b="1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层</a:t>
            </a:r>
            <a:endParaRPr sz="2100" b="1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785646" y="228309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总空间层数</a:t>
            </a:r>
            <a:endParaRPr sz="135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6195695" y="1109345"/>
            <a:ext cx="5419725" cy="1870710"/>
          </a:xfrm>
          <a:custGeom>
            <a:avLst/>
            <a:gdLst>
              <a:gd name="sw" fmla="*/ 1 w 8535"/>
              <a:gd name="sh" fmla="*/ 1 h 2945"/>
              <a:gd name="mins" fmla="min sw sh"/>
              <a:gd name="dsw" fmla="+- 0 sw mins"/>
              <a:gd name="dsh" fmla="+- 0 sh mins"/>
              <a:gd name="p0x0" fmla="*/ 120 w 8535"/>
              <a:gd name="p0y0" fmla="*/ 0 h 2945"/>
              <a:gd name="p0x1" fmla="*/ 8415 w 8535"/>
              <a:gd name="p0y1" fmla="*/ 0 h 2945"/>
              <a:gd name="p0x2" fmla="*/ 8481 w 8535"/>
              <a:gd name="p0y2" fmla="*/ 0 h 2945"/>
              <a:gd name="p0x3" fmla="*/ 8535 w 8535"/>
              <a:gd name="p0y3" fmla="*/ 53 h 2945"/>
              <a:gd name="p0x4" fmla="*/ 8535 w 8535"/>
              <a:gd name="p0y4" fmla="*/ 120 h 2945"/>
              <a:gd name="p0x5" fmla="*/ 8535 w 8535"/>
              <a:gd name="p0y5" fmla="*/ 2825 h 2945"/>
              <a:gd name="p0x6" fmla="*/ 8535 w 8535"/>
              <a:gd name="p0y6" fmla="*/ 2892 h 2945"/>
              <a:gd name="p0x7" fmla="*/ 8481 w 8535"/>
              <a:gd name="p0y7" fmla="*/ 2945 h 2945"/>
              <a:gd name="p0x8" fmla="*/ 8415 w 8535"/>
              <a:gd name="p0y8" fmla="*/ 2945 h 2945"/>
              <a:gd name="p0x9" fmla="*/ 120 w 8535"/>
              <a:gd name="p0y9" fmla="*/ 2945 h 2945"/>
              <a:gd name="p0x10" fmla="*/ 53 w 8535"/>
              <a:gd name="p0y10" fmla="*/ 2945 h 2945"/>
              <a:gd name="p0x11" fmla="*/ 0 w 8535"/>
              <a:gd name="p0y11" fmla="*/ 2892 h 2945"/>
              <a:gd name="p0x12" fmla="*/ 0 w 8535"/>
              <a:gd name="p0y12" fmla="*/ 2825 h 2945"/>
              <a:gd name="p0x13" fmla="*/ 0 w 8535"/>
              <a:gd name="p0y13" fmla="*/ 120 h 2945"/>
              <a:gd name="p0x14" fmla="*/ 0 w 8535"/>
              <a:gd name="p0y14" fmla="*/ 53 h 2945"/>
              <a:gd name="p0x15" fmla="*/ 53 w 8535"/>
              <a:gd name="p0y15" fmla="*/ 0 h 2945"/>
              <a:gd name="p0x16" fmla="*/ 120 w 8535"/>
              <a:gd name="p0y16" fmla="*/ 0 h 2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391275" y="1699689"/>
            <a:ext cx="50292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功能区域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3912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6467475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车库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924675" y="211391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60 w 960"/>
              <a:gd name="p0y0" fmla="*/ 0 h 435"/>
              <a:gd name="p0x1" fmla="*/ 900 w 960"/>
              <a:gd name="p0y1" fmla="*/ 0 h 435"/>
              <a:gd name="p0x2" fmla="*/ 933 w 960"/>
              <a:gd name="p0y2" fmla="*/ 0 h 435"/>
              <a:gd name="p0x3" fmla="*/ 960 w 960"/>
              <a:gd name="p0y3" fmla="*/ 26 h 435"/>
              <a:gd name="p0x4" fmla="*/ 960 w 960"/>
              <a:gd name="p0y4" fmla="*/ 60 h 435"/>
              <a:gd name="p0x5" fmla="*/ 960 w 960"/>
              <a:gd name="p0y5" fmla="*/ 375 h 435"/>
              <a:gd name="p0x6" fmla="*/ 960 w 960"/>
              <a:gd name="p0y6" fmla="*/ 408 h 435"/>
              <a:gd name="p0x7" fmla="*/ 933 w 960"/>
              <a:gd name="p0y7" fmla="*/ 435 h 435"/>
              <a:gd name="p0x8" fmla="*/ 900 w 960"/>
              <a:gd name="p0y8" fmla="*/ 435 h 435"/>
              <a:gd name="p0x9" fmla="*/ 60 w 960"/>
              <a:gd name="p0y9" fmla="*/ 435 h 435"/>
              <a:gd name="p0x10" fmla="*/ 26 w 960"/>
              <a:gd name="p0y10" fmla="*/ 435 h 435"/>
              <a:gd name="p0x11" fmla="*/ 0 w 960"/>
              <a:gd name="p0y11" fmla="*/ 408 h 435"/>
              <a:gd name="p0x12" fmla="*/ 0 w 960"/>
              <a:gd name="p0y12" fmla="*/ 375 h 435"/>
              <a:gd name="p0x13" fmla="*/ 0 w 960"/>
              <a:gd name="p0y13" fmla="*/ 60 h 435"/>
              <a:gd name="p0x14" fmla="*/ 0 w 960"/>
              <a:gd name="p0y14" fmla="*/ 26 h 435"/>
              <a:gd name="p0x15" fmla="*/ 26 w 960"/>
              <a:gd name="p0y15" fmla="*/ 0 h 435"/>
              <a:gd name="p0x16" fmla="*/ 6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7000951" y="2152126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影音室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6104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686828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酒窖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1438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220294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客厅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86772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8753770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餐厅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92106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9287246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卧室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97440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9820723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书房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10277475" y="211391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10354199" y="215212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露台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575945" y="3180080"/>
            <a:ext cx="2609850" cy="3291840"/>
          </a:xfrm>
          <a:custGeom>
            <a:avLst/>
            <a:gdLst>
              <a:gd name="sw" fmla="*/ 1 w 4110"/>
              <a:gd name="sh" fmla="*/ 1 h 5184"/>
              <a:gd name="mins" fmla="min sw sh"/>
              <a:gd name="dsw" fmla="+- 0 sw mins"/>
              <a:gd name="dsh" fmla="+- 0 sh mins"/>
              <a:gd name="p0x0" fmla="*/ 120 w 4110"/>
              <a:gd name="p0y0" fmla="*/ 0 h 5184"/>
              <a:gd name="p0x1" fmla="*/ 3990 w 4110"/>
              <a:gd name="p0y1" fmla="*/ 0 h 5184"/>
              <a:gd name="p0x2" fmla="*/ 4056 w 4110"/>
              <a:gd name="p0y2" fmla="*/ 0 h 5184"/>
              <a:gd name="p0x3" fmla="*/ 4110 w 4110"/>
              <a:gd name="p0y3" fmla="*/ 53 h 5184"/>
              <a:gd name="p0x4" fmla="*/ 4110 w 4110"/>
              <a:gd name="p0y4" fmla="*/ 120 h 5184"/>
              <a:gd name="p0x5" fmla="*/ 4110 w 4110"/>
              <a:gd name="p0y5" fmla="*/ 5064 h 5184"/>
              <a:gd name="p0x6" fmla="*/ 4110 w 4110"/>
              <a:gd name="p0y6" fmla="*/ 5130 h 5184"/>
              <a:gd name="p0x7" fmla="*/ 4056 w 4110"/>
              <a:gd name="p0y7" fmla="*/ 5184 h 5184"/>
              <a:gd name="p0x8" fmla="*/ 3990 w 4110"/>
              <a:gd name="p0y8" fmla="*/ 5184 h 5184"/>
              <a:gd name="p0x9" fmla="*/ 120 w 4110"/>
              <a:gd name="p0y9" fmla="*/ 5184 h 5184"/>
              <a:gd name="p0x10" fmla="*/ 53 w 4110"/>
              <a:gd name="p0y10" fmla="*/ 5184 h 5184"/>
              <a:gd name="p0x11" fmla="*/ 0 w 4110"/>
              <a:gd name="p0y11" fmla="*/ 5130 h 5184"/>
              <a:gd name="p0x12" fmla="*/ 0 w 4110"/>
              <a:gd name="p0y12" fmla="*/ 5064 h 5184"/>
              <a:gd name="p0x13" fmla="*/ 0 w 4110"/>
              <a:gd name="p0y13" fmla="*/ 120 h 5184"/>
              <a:gd name="p0x14" fmla="*/ 0 w 4110"/>
              <a:gd name="p0y14" fmla="*/ 53 h 5184"/>
              <a:gd name="p0x15" fmla="*/ 53 w 4110"/>
              <a:gd name="p0y15" fmla="*/ 0 h 5184"/>
              <a:gd name="p0x16" fmla="*/ 120 w 4110"/>
              <a:gd name="p0y16" fmla="*/ 0 h 51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1633220" y="40417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3333" t="-1613" r="-3333" b="-1613"/>
          <a:stretch>
            <a:fillRect/>
          </a:stretch>
        </p:blipFill>
        <p:spPr>
          <a:xfrm>
            <a:off x="1728470" y="4137025"/>
            <a:ext cx="304800" cy="3048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1214438" y="46738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安全无忧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852411" y="5046326"/>
            <a:ext cx="20574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周界到室内全层级防护，外出也能实时掌控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3385820" y="3180080"/>
            <a:ext cx="2609850" cy="3291840"/>
          </a:xfrm>
          <a:custGeom>
            <a:avLst/>
            <a:gdLst>
              <a:gd name="sw" fmla="*/ 1 w 4110"/>
              <a:gd name="sh" fmla="*/ 1 h 5184"/>
              <a:gd name="mins" fmla="min sw sh"/>
              <a:gd name="dsw" fmla="+- 0 sw mins"/>
              <a:gd name="dsh" fmla="+- 0 sh mins"/>
              <a:gd name="p0x0" fmla="*/ 120 w 4110"/>
              <a:gd name="p0y0" fmla="*/ 0 h 5184"/>
              <a:gd name="p0x1" fmla="*/ 3990 w 4110"/>
              <a:gd name="p0y1" fmla="*/ 0 h 5184"/>
              <a:gd name="p0x2" fmla="*/ 4056 w 4110"/>
              <a:gd name="p0y2" fmla="*/ 0 h 5184"/>
              <a:gd name="p0x3" fmla="*/ 4110 w 4110"/>
              <a:gd name="p0y3" fmla="*/ 53 h 5184"/>
              <a:gd name="p0x4" fmla="*/ 4110 w 4110"/>
              <a:gd name="p0y4" fmla="*/ 120 h 5184"/>
              <a:gd name="p0x5" fmla="*/ 4110 w 4110"/>
              <a:gd name="p0y5" fmla="*/ 5064 h 5184"/>
              <a:gd name="p0x6" fmla="*/ 4110 w 4110"/>
              <a:gd name="p0y6" fmla="*/ 5130 h 5184"/>
              <a:gd name="p0x7" fmla="*/ 4056 w 4110"/>
              <a:gd name="p0y7" fmla="*/ 5184 h 5184"/>
              <a:gd name="p0x8" fmla="*/ 3990 w 4110"/>
              <a:gd name="p0y8" fmla="*/ 5184 h 5184"/>
              <a:gd name="p0x9" fmla="*/ 120 w 4110"/>
              <a:gd name="p0y9" fmla="*/ 5184 h 5184"/>
              <a:gd name="p0x10" fmla="*/ 53 w 4110"/>
              <a:gd name="p0y10" fmla="*/ 5184 h 5184"/>
              <a:gd name="p0x11" fmla="*/ 0 w 4110"/>
              <a:gd name="p0y11" fmla="*/ 5130 h 5184"/>
              <a:gd name="p0x12" fmla="*/ 0 w 4110"/>
              <a:gd name="p0y12" fmla="*/ 5064 h 5184"/>
              <a:gd name="p0x13" fmla="*/ 0 w 4110"/>
              <a:gd name="p0y13" fmla="*/ 120 h 5184"/>
              <a:gd name="p0x14" fmla="*/ 0 w 4110"/>
              <a:gd name="p0y14" fmla="*/ 53 h 5184"/>
              <a:gd name="p0x15" fmla="*/ 53 w 4110"/>
              <a:gd name="p0y15" fmla="*/ 0 h 5184"/>
              <a:gd name="p0x16" fmla="*/ 120 w 4110"/>
              <a:gd name="p0y16" fmla="*/ 0 h 51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7"/>
            </p:custDataLst>
          </p:nvPr>
        </p:nvSpPr>
        <p:spPr>
          <a:xfrm>
            <a:off x="4443095" y="40417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3333" b="-3333"/>
          <a:stretch>
            <a:fillRect/>
          </a:stretch>
        </p:blipFill>
        <p:spPr>
          <a:xfrm>
            <a:off x="4538345" y="4137025"/>
            <a:ext cx="304800" cy="3048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4024313" y="46738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舒适便捷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2"/>
            </p:custDataLst>
          </p:nvPr>
        </p:nvSpPr>
        <p:spPr>
          <a:xfrm>
            <a:off x="3748011" y="5046326"/>
            <a:ext cx="18860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灯光、窗帘、空调一键联动，告别逐个操作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3"/>
            </p:custDataLst>
          </p:nvPr>
        </p:nvSpPr>
        <p:spPr>
          <a:xfrm>
            <a:off x="6195695" y="3180080"/>
            <a:ext cx="2609850" cy="3291840"/>
          </a:xfrm>
          <a:custGeom>
            <a:avLst/>
            <a:gdLst>
              <a:gd name="sw" fmla="*/ 1 w 4110"/>
              <a:gd name="sh" fmla="*/ 1 h 5184"/>
              <a:gd name="mins" fmla="min sw sh"/>
              <a:gd name="dsw" fmla="+- 0 sw mins"/>
              <a:gd name="dsh" fmla="+- 0 sh mins"/>
              <a:gd name="p0x0" fmla="*/ 120 w 4110"/>
              <a:gd name="p0y0" fmla="*/ 0 h 5184"/>
              <a:gd name="p0x1" fmla="*/ 3990 w 4110"/>
              <a:gd name="p0y1" fmla="*/ 0 h 5184"/>
              <a:gd name="p0x2" fmla="*/ 4056 w 4110"/>
              <a:gd name="p0y2" fmla="*/ 0 h 5184"/>
              <a:gd name="p0x3" fmla="*/ 4110 w 4110"/>
              <a:gd name="p0y3" fmla="*/ 53 h 5184"/>
              <a:gd name="p0x4" fmla="*/ 4110 w 4110"/>
              <a:gd name="p0y4" fmla="*/ 120 h 5184"/>
              <a:gd name="p0x5" fmla="*/ 4110 w 4110"/>
              <a:gd name="p0y5" fmla="*/ 5064 h 5184"/>
              <a:gd name="p0x6" fmla="*/ 4110 w 4110"/>
              <a:gd name="p0y6" fmla="*/ 5130 h 5184"/>
              <a:gd name="p0x7" fmla="*/ 4056 w 4110"/>
              <a:gd name="p0y7" fmla="*/ 5184 h 5184"/>
              <a:gd name="p0x8" fmla="*/ 3990 w 4110"/>
              <a:gd name="p0y8" fmla="*/ 5184 h 5184"/>
              <a:gd name="p0x9" fmla="*/ 120 w 4110"/>
              <a:gd name="p0y9" fmla="*/ 5184 h 5184"/>
              <a:gd name="p0x10" fmla="*/ 53 w 4110"/>
              <a:gd name="p0y10" fmla="*/ 5184 h 5184"/>
              <a:gd name="p0x11" fmla="*/ 0 w 4110"/>
              <a:gd name="p0y11" fmla="*/ 5130 h 5184"/>
              <a:gd name="p0x12" fmla="*/ 0 w 4110"/>
              <a:gd name="p0y12" fmla="*/ 5064 h 5184"/>
              <a:gd name="p0x13" fmla="*/ 0 w 4110"/>
              <a:gd name="p0y13" fmla="*/ 120 h 5184"/>
              <a:gd name="p0x14" fmla="*/ 0 w 4110"/>
              <a:gd name="p0y14" fmla="*/ 53 h 5184"/>
              <a:gd name="p0x15" fmla="*/ 53 w 4110"/>
              <a:gd name="p0y15" fmla="*/ 0 h 5184"/>
              <a:gd name="p0x16" fmla="*/ 120 w 4110"/>
              <a:gd name="p0y16" fmla="*/ 0 h 51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4"/>
            </p:custDataLst>
          </p:nvPr>
        </p:nvSpPr>
        <p:spPr>
          <a:xfrm>
            <a:off x="7252970" y="40417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t="-7143" b="-7143"/>
          <a:stretch>
            <a:fillRect/>
          </a:stretch>
        </p:blipFill>
        <p:spPr>
          <a:xfrm>
            <a:off x="7367270" y="4137025"/>
            <a:ext cx="266700" cy="3048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8"/>
            </p:custDataLst>
          </p:nvPr>
        </p:nvSpPr>
        <p:spPr>
          <a:xfrm>
            <a:off x="6834188" y="46738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稳定可靠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6472161" y="5046326"/>
            <a:ext cx="20574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系统断网仍可运行，不因网络波动影响生活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0"/>
            </p:custDataLst>
          </p:nvPr>
        </p:nvSpPr>
        <p:spPr>
          <a:xfrm>
            <a:off x="9005570" y="3180080"/>
            <a:ext cx="2609850" cy="3291840"/>
          </a:xfrm>
          <a:custGeom>
            <a:avLst/>
            <a:gdLst>
              <a:gd name="sw" fmla="*/ 1 w 4110"/>
              <a:gd name="sh" fmla="*/ 1 h 5184"/>
              <a:gd name="mins" fmla="min sw sh"/>
              <a:gd name="dsw" fmla="+- 0 sw mins"/>
              <a:gd name="dsh" fmla="+- 0 sh mins"/>
              <a:gd name="p0x0" fmla="*/ 120 w 4110"/>
              <a:gd name="p0y0" fmla="*/ 0 h 5184"/>
              <a:gd name="p0x1" fmla="*/ 3990 w 4110"/>
              <a:gd name="p0y1" fmla="*/ 0 h 5184"/>
              <a:gd name="p0x2" fmla="*/ 4056 w 4110"/>
              <a:gd name="p0y2" fmla="*/ 0 h 5184"/>
              <a:gd name="p0x3" fmla="*/ 4110 w 4110"/>
              <a:gd name="p0y3" fmla="*/ 53 h 5184"/>
              <a:gd name="p0x4" fmla="*/ 4110 w 4110"/>
              <a:gd name="p0y4" fmla="*/ 120 h 5184"/>
              <a:gd name="p0x5" fmla="*/ 4110 w 4110"/>
              <a:gd name="p0y5" fmla="*/ 5064 h 5184"/>
              <a:gd name="p0x6" fmla="*/ 4110 w 4110"/>
              <a:gd name="p0y6" fmla="*/ 5130 h 5184"/>
              <a:gd name="p0x7" fmla="*/ 4056 w 4110"/>
              <a:gd name="p0y7" fmla="*/ 5184 h 5184"/>
              <a:gd name="p0x8" fmla="*/ 3990 w 4110"/>
              <a:gd name="p0y8" fmla="*/ 5184 h 5184"/>
              <a:gd name="p0x9" fmla="*/ 120 w 4110"/>
              <a:gd name="p0y9" fmla="*/ 5184 h 5184"/>
              <a:gd name="p0x10" fmla="*/ 53 w 4110"/>
              <a:gd name="p0y10" fmla="*/ 5184 h 5184"/>
              <a:gd name="p0x11" fmla="*/ 0 w 4110"/>
              <a:gd name="p0y11" fmla="*/ 5130 h 5184"/>
              <a:gd name="p0x12" fmla="*/ 0 w 4110"/>
              <a:gd name="p0y12" fmla="*/ 5064 h 5184"/>
              <a:gd name="p0x13" fmla="*/ 0 w 4110"/>
              <a:gd name="p0y13" fmla="*/ 120 h 5184"/>
              <a:gd name="p0x14" fmla="*/ 0 w 4110"/>
              <a:gd name="p0y14" fmla="*/ 53 h 5184"/>
              <a:gd name="p0x15" fmla="*/ 53 w 4110"/>
              <a:gd name="p0y15" fmla="*/ 0 h 5184"/>
              <a:gd name="p0x16" fmla="*/ 120 w 4110"/>
              <a:gd name="p0y16" fmla="*/ 0 h 51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51"/>
            </p:custDataLst>
          </p:nvPr>
        </p:nvSpPr>
        <p:spPr>
          <a:xfrm>
            <a:off x="10062845" y="40417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1852" r="-1852"/>
          <a:stretch>
            <a:fillRect/>
          </a:stretch>
        </p:blipFill>
        <p:spPr>
          <a:xfrm>
            <a:off x="10177145" y="4137025"/>
            <a:ext cx="266700" cy="3048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5"/>
            </p:custDataLst>
          </p:nvPr>
        </p:nvSpPr>
        <p:spPr>
          <a:xfrm>
            <a:off x="9644063" y="46738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简单易用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6"/>
            </p:custDataLst>
          </p:nvPr>
        </p:nvSpPr>
        <p:spPr>
          <a:xfrm>
            <a:off x="9282037" y="5046326"/>
            <a:ext cx="20574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操作直观，老人小孩都能轻松上手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安防防护系统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周界报警系统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>
            <a:off x="571500" y="35979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5000" t="-6167" r="-5000" b="-6167"/>
          <a:stretch>
            <a:fillRect/>
          </a:stretch>
        </p:blipFill>
        <p:spPr>
          <a:xfrm>
            <a:off x="638175" y="3660140"/>
            <a:ext cx="209550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028700" y="361185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外围震慑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028700" y="3954751"/>
            <a:ext cx="29200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围墙安装红外对射探测器，闯入即刻触发室外声光报警，震慑入侵者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571500" y="4592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623570" y="4654550"/>
            <a:ext cx="23812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28700" y="4606242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智能识别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28700" y="4949142"/>
            <a:ext cx="29200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围栏区域配置智能视频分析，自动识别徘徊驻留行为，超时即报警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71500" y="5586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81" t="-9123" r="-2381" b="-9123"/>
          <a:stretch>
            <a:fillRect/>
          </a:stretch>
        </p:blipFill>
        <p:spPr>
          <a:xfrm>
            <a:off x="638175" y="5648960"/>
            <a:ext cx="209550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028700" y="560064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翻越检测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028700" y="5943543"/>
            <a:ext cx="29200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围墙顶部安装电子围栏，翻越瞬间触发报警并推送至业主手机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20"/>
            </p:custDataLst>
          </p:nvPr>
        </p:nvSpPr>
        <p:spPr>
          <a:xfrm>
            <a:off x="8242935" y="36074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9048" t="-3492" r="-9048" b="-3492"/>
          <a:stretch>
            <a:fillRect/>
          </a:stretch>
        </p:blipFill>
        <p:spPr>
          <a:xfrm>
            <a:off x="8335645" y="3669665"/>
            <a:ext cx="157480" cy="213995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24"/>
            </p:custDataLst>
          </p:nvPr>
        </p:nvSpPr>
        <p:spPr>
          <a:xfrm>
            <a:off x="8700564" y="3621376"/>
            <a:ext cx="114530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推送</a:t>
            </a:r>
            <a:endParaRPr lang="zh-CN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25"/>
            </p:custDataLst>
          </p:nvPr>
        </p:nvSpPr>
        <p:spPr>
          <a:xfrm>
            <a:off x="8700564" y="3973801"/>
            <a:ext cx="29200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报警信号自动推送至手机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，含现场抓拍图片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26"/>
            </p:custDataLst>
          </p:nvPr>
        </p:nvSpPr>
        <p:spPr>
          <a:xfrm>
            <a:off x="8242935" y="4651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667" t="-3492" r="-1667" b="-3492"/>
          <a:stretch>
            <a:fillRect/>
          </a:stretch>
        </p:blipFill>
        <p:spPr>
          <a:xfrm>
            <a:off x="8335645" y="4713605"/>
            <a:ext cx="157480" cy="21399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30"/>
            </p:custDataLst>
          </p:nvPr>
        </p:nvSpPr>
        <p:spPr>
          <a:xfrm>
            <a:off x="8700564" y="466525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灯光联动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31"/>
            </p:custDataLst>
          </p:nvPr>
        </p:nvSpPr>
        <p:spPr>
          <a:xfrm>
            <a:off x="8700564" y="5017684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联动室外灯光全开，制造有人在家假象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32"/>
            </p:custDataLst>
          </p:nvPr>
        </p:nvSpPr>
        <p:spPr>
          <a:xfrm>
            <a:off x="8242935" y="5420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818" t="-1061" r="-6818" b="-1061"/>
          <a:stretch>
            <a:fillRect/>
          </a:stretch>
        </p:blipFill>
        <p:spPr>
          <a:xfrm>
            <a:off x="8295640" y="5483225"/>
            <a:ext cx="238125" cy="213995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36"/>
            </p:custDataLst>
          </p:nvPr>
        </p:nvSpPr>
        <p:spPr>
          <a:xfrm>
            <a:off x="8700564" y="543485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物业接入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37"/>
            </p:custDataLst>
          </p:nvPr>
        </p:nvSpPr>
        <p:spPr>
          <a:xfrm>
            <a:off x="8700564" y="5787276"/>
            <a:ext cx="29200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可选接入物业安保中心或天眼服务，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小时人工值守核实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8"/>
            </p:custDataLst>
          </p:nvPr>
        </p:nvSpPr>
        <p:spPr>
          <a:xfrm>
            <a:off x="575945" y="1109345"/>
            <a:ext cx="3367405" cy="2303145"/>
          </a:xfrm>
          <a:custGeom>
            <a:avLst/>
            <a:gdLst>
              <a:gd name="sw" fmla="*/ 1 w 5303"/>
              <a:gd name="sh" fmla="*/ 1 h 3626"/>
              <a:gd name="mins" fmla="min sw sh"/>
              <a:gd name="dsw" fmla="+- 0 sw mins"/>
              <a:gd name="dsh" fmla="+- 0 sh mins"/>
              <a:gd name="p0x0" fmla="*/ 120 w 5303"/>
              <a:gd name="p0y0" fmla="*/ 0 h 3626"/>
              <a:gd name="p0x1" fmla="*/ 5183 w 5303"/>
              <a:gd name="p0y1" fmla="*/ 0 h 3626"/>
              <a:gd name="p0x2" fmla="*/ 5249 w 5303"/>
              <a:gd name="p0y2" fmla="*/ 0 h 3626"/>
              <a:gd name="p0x3" fmla="*/ 5303 w 5303"/>
              <a:gd name="p0y3" fmla="*/ 53 h 3626"/>
              <a:gd name="p0x4" fmla="*/ 5303 w 5303"/>
              <a:gd name="p0y4" fmla="*/ 120 h 3626"/>
              <a:gd name="p0x5" fmla="*/ 5303 w 5303"/>
              <a:gd name="p0y5" fmla="*/ 3506 h 3626"/>
              <a:gd name="p0x6" fmla="*/ 5303 w 5303"/>
              <a:gd name="p0y6" fmla="*/ 3573 h 3626"/>
              <a:gd name="p0x7" fmla="*/ 5249 w 5303"/>
              <a:gd name="p0y7" fmla="*/ 3626 h 3626"/>
              <a:gd name="p0x8" fmla="*/ 5183 w 5303"/>
              <a:gd name="p0y8" fmla="*/ 3626 h 3626"/>
              <a:gd name="p0x9" fmla="*/ 120 w 5303"/>
              <a:gd name="p0y9" fmla="*/ 3626 h 3626"/>
              <a:gd name="p0x10" fmla="*/ 53 w 5303"/>
              <a:gd name="p0y10" fmla="*/ 3626 h 3626"/>
              <a:gd name="p0x11" fmla="*/ 0 w 5303"/>
              <a:gd name="p0y11" fmla="*/ 3573 h 3626"/>
              <a:gd name="p0x12" fmla="*/ 0 w 5303"/>
              <a:gd name="p0y12" fmla="*/ 3506 h 3626"/>
              <a:gd name="p0x13" fmla="*/ 0 w 5303"/>
              <a:gd name="p0y13" fmla="*/ 120 h 3626"/>
              <a:gd name="p0x14" fmla="*/ 0 w 5303"/>
              <a:gd name="p0y14" fmla="*/ 53 h 3626"/>
              <a:gd name="p0x15" fmla="*/ 53 w 5303"/>
              <a:gd name="p0y15" fmla="*/ 0 h 3626"/>
              <a:gd name="p0x16" fmla="*/ 120 w 5303"/>
              <a:gd name="p0y16" fmla="*/ 0 h 3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9"/>
            </p:custDataLst>
          </p:nvPr>
        </p:nvSpPr>
        <p:spPr>
          <a:xfrm>
            <a:off x="771525" y="14986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60 w 1200"/>
              <a:gd name="p0y0" fmla="*/ 0 h 435"/>
              <a:gd name="p0x1" fmla="*/ 1140 w 1200"/>
              <a:gd name="p0y1" fmla="*/ 0 h 435"/>
              <a:gd name="p0x2" fmla="*/ 1173 w 1200"/>
              <a:gd name="p0y2" fmla="*/ 0 h 435"/>
              <a:gd name="p0x3" fmla="*/ 1200 w 1200"/>
              <a:gd name="p0y3" fmla="*/ 26 h 435"/>
              <a:gd name="p0x4" fmla="*/ 1200 w 1200"/>
              <a:gd name="p0y4" fmla="*/ 60 h 435"/>
              <a:gd name="p0x5" fmla="*/ 1200 w 1200"/>
              <a:gd name="p0y5" fmla="*/ 375 h 435"/>
              <a:gd name="p0x6" fmla="*/ 1200 w 1200"/>
              <a:gd name="p0y6" fmla="*/ 408 h 435"/>
              <a:gd name="p0x7" fmla="*/ 1173 w 1200"/>
              <a:gd name="p0y7" fmla="*/ 435 h 435"/>
              <a:gd name="p0x8" fmla="*/ 1140 w 1200"/>
              <a:gd name="p0y8" fmla="*/ 435 h 435"/>
              <a:gd name="p0x9" fmla="*/ 60 w 1200"/>
              <a:gd name="p0y9" fmla="*/ 435 h 435"/>
              <a:gd name="p0x10" fmla="*/ 26 w 1200"/>
              <a:gd name="p0y10" fmla="*/ 435 h 435"/>
              <a:gd name="p0x11" fmla="*/ 0 w 1200"/>
              <a:gd name="p0y11" fmla="*/ 408 h 435"/>
              <a:gd name="p0x12" fmla="*/ 0 w 1200"/>
              <a:gd name="p0y12" fmla="*/ 375 h 435"/>
              <a:gd name="p0x13" fmla="*/ 0 w 1200"/>
              <a:gd name="p0y13" fmla="*/ 60 h 435"/>
              <a:gd name="p0x14" fmla="*/ 0 w 1200"/>
              <a:gd name="p0y14" fmla="*/ 26 h 435"/>
              <a:gd name="p0x15" fmla="*/ 26 w 1200"/>
              <a:gd name="p0y15" fmla="*/ 0 h 435"/>
              <a:gd name="p0x16" fmla="*/ 6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0"/>
            </p:custDataLst>
          </p:nvPr>
        </p:nvSpPr>
        <p:spPr>
          <a:xfrm>
            <a:off x="847725" y="153731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防护目标</a:t>
            </a:r>
            <a:endParaRPr sz="1200" b="1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1"/>
            </p:custDataLst>
          </p:nvPr>
        </p:nvSpPr>
        <p:spPr>
          <a:xfrm>
            <a:off x="771525" y="1911648"/>
            <a:ext cx="29771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别墅围墙及外围区域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2"/>
            </p:custDataLst>
          </p:nvPr>
        </p:nvSpPr>
        <p:spPr>
          <a:xfrm>
            <a:off x="771525" y="2399328"/>
            <a:ext cx="297715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第一时间发现并震慑入侵，构建全天候安全防护屏障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43"/>
            </p:custDataLst>
          </p:nvPr>
        </p:nvSpPr>
        <p:spPr>
          <a:xfrm>
            <a:off x="4200525" y="1109345"/>
            <a:ext cx="3790315" cy="5362575"/>
          </a:xfrm>
          <a:custGeom>
            <a:avLst/>
            <a:gdLst>
              <a:gd name="sw" fmla="*/ 1 w 5968"/>
              <a:gd name="sh" fmla="*/ 1 h 8445"/>
              <a:gd name="mins" fmla="min sw sh"/>
              <a:gd name="dsw" fmla="+- 0 sw mins"/>
              <a:gd name="dsh" fmla="+- 0 sh mins"/>
              <a:gd name="p0x0" fmla="*/ 120 w 5968"/>
              <a:gd name="p0y0" fmla="*/ 0 h 8445"/>
              <a:gd name="p0x1" fmla="*/ 5848 w 5968"/>
              <a:gd name="p0y1" fmla="*/ 0 h 8445"/>
              <a:gd name="p0x2" fmla="*/ 5914 w 5968"/>
              <a:gd name="p0y2" fmla="*/ 0 h 8445"/>
              <a:gd name="p0x3" fmla="*/ 5968 w 5968"/>
              <a:gd name="p0y3" fmla="*/ 53 h 8445"/>
              <a:gd name="p0x4" fmla="*/ 5968 w 5968"/>
              <a:gd name="p0y4" fmla="*/ 120 h 8445"/>
              <a:gd name="p0x5" fmla="*/ 5968 w 5968"/>
              <a:gd name="p0y5" fmla="*/ 8325 h 8445"/>
              <a:gd name="p0x6" fmla="*/ 5968 w 5968"/>
              <a:gd name="p0y6" fmla="*/ 8391 h 8445"/>
              <a:gd name="p0x7" fmla="*/ 5914 w 5968"/>
              <a:gd name="p0y7" fmla="*/ 8445 h 8445"/>
              <a:gd name="p0x8" fmla="*/ 5848 w 5968"/>
              <a:gd name="p0y8" fmla="*/ 8445 h 8445"/>
              <a:gd name="p0x9" fmla="*/ 120 w 5968"/>
              <a:gd name="p0y9" fmla="*/ 8445 h 8445"/>
              <a:gd name="p0x10" fmla="*/ 53 w 5968"/>
              <a:gd name="p0y10" fmla="*/ 8445 h 8445"/>
              <a:gd name="p0x11" fmla="*/ 0 w 5968"/>
              <a:gd name="p0y11" fmla="*/ 8391 h 8445"/>
              <a:gd name="p0x12" fmla="*/ 0 w 5968"/>
              <a:gd name="p0y12" fmla="*/ 8325 h 8445"/>
              <a:gd name="p0x13" fmla="*/ 0 w 5968"/>
              <a:gd name="p0y13" fmla="*/ 120 h 8445"/>
              <a:gd name="p0x14" fmla="*/ 0 w 5968"/>
              <a:gd name="p0y14" fmla="*/ 53 h 8445"/>
              <a:gd name="p0x15" fmla="*/ 53 w 5968"/>
              <a:gd name="p0y15" fmla="*/ 0 h 8445"/>
              <a:gd name="p0x16" fmla="*/ 120 w 5968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7EAFC2"/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44"/>
            </p:custDataLst>
          </p:nvPr>
        </p:nvSpPr>
        <p:spPr>
          <a:xfrm>
            <a:off x="4396105" y="1304925"/>
            <a:ext cx="1066800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60 w 1680"/>
              <a:gd name="p0y0" fmla="*/ 0 h 435"/>
              <a:gd name="p0x1" fmla="*/ 1620 w 1680"/>
              <a:gd name="p0y1" fmla="*/ 0 h 435"/>
              <a:gd name="p0x2" fmla="*/ 1653 w 1680"/>
              <a:gd name="p0y2" fmla="*/ 0 h 435"/>
              <a:gd name="p0x3" fmla="*/ 1680 w 1680"/>
              <a:gd name="p0y3" fmla="*/ 26 h 435"/>
              <a:gd name="p0x4" fmla="*/ 1680 w 1680"/>
              <a:gd name="p0y4" fmla="*/ 60 h 435"/>
              <a:gd name="p0x5" fmla="*/ 1680 w 1680"/>
              <a:gd name="p0y5" fmla="*/ 375 h 435"/>
              <a:gd name="p0x6" fmla="*/ 1680 w 1680"/>
              <a:gd name="p0y6" fmla="*/ 408 h 435"/>
              <a:gd name="p0x7" fmla="*/ 1653 w 1680"/>
              <a:gd name="p0y7" fmla="*/ 435 h 435"/>
              <a:gd name="p0x8" fmla="*/ 1620 w 1680"/>
              <a:gd name="p0y8" fmla="*/ 435 h 435"/>
              <a:gd name="p0x9" fmla="*/ 60 w 1680"/>
              <a:gd name="p0y9" fmla="*/ 435 h 435"/>
              <a:gd name="p0x10" fmla="*/ 26 w 1680"/>
              <a:gd name="p0y10" fmla="*/ 435 h 435"/>
              <a:gd name="p0x11" fmla="*/ 0 w 1680"/>
              <a:gd name="p0y11" fmla="*/ 408 h 435"/>
              <a:gd name="p0x12" fmla="*/ 0 w 1680"/>
              <a:gd name="p0y12" fmla="*/ 375 h 435"/>
              <a:gd name="p0x13" fmla="*/ 0 w 1680"/>
              <a:gd name="p0y13" fmla="*/ 60 h 435"/>
              <a:gd name="p0x14" fmla="*/ 0 w 1680"/>
              <a:gd name="p0y14" fmla="*/ 26 h 435"/>
              <a:gd name="p0x15" fmla="*/ 26 w 1680"/>
              <a:gd name="p0y15" fmla="*/ 0 h 435"/>
              <a:gd name="p0x16" fmla="*/ 60 w 168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45"/>
            </p:custDataLst>
          </p:nvPr>
        </p:nvSpPr>
        <p:spPr>
          <a:xfrm>
            <a:off x="4472587" y="1343025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三层防护机制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46"/>
            </p:custDataLst>
          </p:nvPr>
        </p:nvSpPr>
        <p:spPr>
          <a:xfrm>
            <a:off x="4396387" y="1717358"/>
            <a:ext cx="33993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纵深防御体系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47"/>
            </p:custDataLst>
          </p:nvPr>
        </p:nvSpPr>
        <p:spPr>
          <a:xfrm>
            <a:off x="4396105" y="2350770"/>
            <a:ext cx="3399155" cy="1100455"/>
          </a:xfrm>
          <a:custGeom>
            <a:avLst/>
            <a:gdLst>
              <a:gd name="sw" fmla="*/ 1 w 5353"/>
              <a:gd name="sh" fmla="*/ 1 h 1733"/>
              <a:gd name="mins" fmla="min sw sh"/>
              <a:gd name="dsw" fmla="+- 0 sw mins"/>
              <a:gd name="dsh" fmla="+- 0 sh mins"/>
              <a:gd name="p0x0" fmla="*/ 120 w 5353"/>
              <a:gd name="p0y0" fmla="*/ 0 h 1733"/>
              <a:gd name="p0x1" fmla="*/ 5233 w 5353"/>
              <a:gd name="p0y1" fmla="*/ 0 h 1733"/>
              <a:gd name="p0x2" fmla="*/ 5299 w 5353"/>
              <a:gd name="p0y2" fmla="*/ 0 h 1733"/>
              <a:gd name="p0x3" fmla="*/ 5353 w 5353"/>
              <a:gd name="p0y3" fmla="*/ 53 h 1733"/>
              <a:gd name="p0x4" fmla="*/ 5353 w 5353"/>
              <a:gd name="p0y4" fmla="*/ 120 h 1733"/>
              <a:gd name="p0x5" fmla="*/ 5353 w 5353"/>
              <a:gd name="p0y5" fmla="*/ 1613 h 1733"/>
              <a:gd name="p0x6" fmla="*/ 5353 w 5353"/>
              <a:gd name="p0y6" fmla="*/ 1680 h 1733"/>
              <a:gd name="p0x7" fmla="*/ 5299 w 5353"/>
              <a:gd name="p0y7" fmla="*/ 1733 h 1733"/>
              <a:gd name="p0x8" fmla="*/ 5233 w 5353"/>
              <a:gd name="p0y8" fmla="*/ 1733 h 1733"/>
              <a:gd name="p0x9" fmla="*/ 120 w 5353"/>
              <a:gd name="p0y9" fmla="*/ 1733 h 1733"/>
              <a:gd name="p0x10" fmla="*/ 53 w 5353"/>
              <a:gd name="p0y10" fmla="*/ 1733 h 1733"/>
              <a:gd name="p0x11" fmla="*/ 0 w 5353"/>
              <a:gd name="p0y11" fmla="*/ 1680 h 1733"/>
              <a:gd name="p0x12" fmla="*/ 0 w 5353"/>
              <a:gd name="p0y12" fmla="*/ 1613 h 1733"/>
              <a:gd name="p0x13" fmla="*/ 0 w 5353"/>
              <a:gd name="p0y13" fmla="*/ 120 h 1733"/>
              <a:gd name="p0x14" fmla="*/ 0 w 5353"/>
              <a:gd name="p0y14" fmla="*/ 53 h 1733"/>
              <a:gd name="p0x15" fmla="*/ 53 w 5353"/>
              <a:gd name="p0y15" fmla="*/ 0 h 1733"/>
              <a:gd name="p0x16" fmla="*/ 120 w 5353"/>
              <a:gd name="p0y16" fmla="*/ 0 h 17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48"/>
            </p:custDataLst>
          </p:nvPr>
        </p:nvSpPr>
        <p:spPr>
          <a:xfrm>
            <a:off x="4510405" y="24745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7143" b="-7143"/>
          <a:stretch>
            <a:fillRect/>
          </a:stretch>
        </p:blipFill>
        <p:spPr>
          <a:xfrm>
            <a:off x="4567555" y="253174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52"/>
            </p:custDataLst>
          </p:nvPr>
        </p:nvSpPr>
        <p:spPr>
          <a:xfrm>
            <a:off x="4853587" y="244987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外围震慑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53"/>
            </p:custDataLst>
          </p:nvPr>
        </p:nvSpPr>
        <p:spPr>
          <a:xfrm>
            <a:off x="4510687" y="2773728"/>
            <a:ext cx="317071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围墙安装红外对射探测器，闯入即刻触发室外声光报警，震慑入侵者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54"/>
            </p:custDataLst>
          </p:nvPr>
        </p:nvSpPr>
        <p:spPr>
          <a:xfrm>
            <a:off x="4396105" y="3697605"/>
            <a:ext cx="3399155" cy="1100455"/>
          </a:xfrm>
          <a:custGeom>
            <a:avLst/>
            <a:gdLst>
              <a:gd name="sw" fmla="*/ 1 w 5353"/>
              <a:gd name="sh" fmla="*/ 1 h 1733"/>
              <a:gd name="mins" fmla="min sw sh"/>
              <a:gd name="dsw" fmla="+- 0 sw mins"/>
              <a:gd name="dsh" fmla="+- 0 sh mins"/>
              <a:gd name="p0x0" fmla="*/ 120 w 5353"/>
              <a:gd name="p0y0" fmla="*/ 0 h 1733"/>
              <a:gd name="p0x1" fmla="*/ 5233 w 5353"/>
              <a:gd name="p0y1" fmla="*/ 0 h 1733"/>
              <a:gd name="p0x2" fmla="*/ 5299 w 5353"/>
              <a:gd name="p0y2" fmla="*/ 0 h 1733"/>
              <a:gd name="p0x3" fmla="*/ 5353 w 5353"/>
              <a:gd name="p0y3" fmla="*/ 53 h 1733"/>
              <a:gd name="p0x4" fmla="*/ 5353 w 5353"/>
              <a:gd name="p0y4" fmla="*/ 120 h 1733"/>
              <a:gd name="p0x5" fmla="*/ 5353 w 5353"/>
              <a:gd name="p0y5" fmla="*/ 1613 h 1733"/>
              <a:gd name="p0x6" fmla="*/ 5353 w 5353"/>
              <a:gd name="p0y6" fmla="*/ 1680 h 1733"/>
              <a:gd name="p0x7" fmla="*/ 5299 w 5353"/>
              <a:gd name="p0y7" fmla="*/ 1733 h 1733"/>
              <a:gd name="p0x8" fmla="*/ 5233 w 5353"/>
              <a:gd name="p0y8" fmla="*/ 1733 h 1733"/>
              <a:gd name="p0x9" fmla="*/ 120 w 5353"/>
              <a:gd name="p0y9" fmla="*/ 1733 h 1733"/>
              <a:gd name="p0x10" fmla="*/ 53 w 5353"/>
              <a:gd name="p0y10" fmla="*/ 1733 h 1733"/>
              <a:gd name="p0x11" fmla="*/ 0 w 5353"/>
              <a:gd name="p0y11" fmla="*/ 1680 h 1733"/>
              <a:gd name="p0x12" fmla="*/ 0 w 5353"/>
              <a:gd name="p0y12" fmla="*/ 1613 h 1733"/>
              <a:gd name="p0x13" fmla="*/ 0 w 5353"/>
              <a:gd name="p0y13" fmla="*/ 120 h 1733"/>
              <a:gd name="p0x14" fmla="*/ 0 w 5353"/>
              <a:gd name="p0y14" fmla="*/ 53 h 1733"/>
              <a:gd name="p0x15" fmla="*/ 53 w 5353"/>
              <a:gd name="p0y15" fmla="*/ 0 h 1733"/>
              <a:gd name="p0x16" fmla="*/ 120 w 5353"/>
              <a:gd name="p0y16" fmla="*/ 0 h 17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55"/>
            </p:custDataLst>
          </p:nvPr>
        </p:nvSpPr>
        <p:spPr>
          <a:xfrm>
            <a:off x="4510405" y="38214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t="-3333" b="-3333"/>
          <a:stretch>
            <a:fillRect/>
          </a:stretch>
        </p:blipFill>
        <p:spPr>
          <a:xfrm>
            <a:off x="4567555" y="387858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59"/>
            </p:custDataLst>
          </p:nvPr>
        </p:nvSpPr>
        <p:spPr>
          <a:xfrm>
            <a:off x="4853587" y="379669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智能识别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60"/>
            </p:custDataLst>
          </p:nvPr>
        </p:nvSpPr>
        <p:spPr>
          <a:xfrm>
            <a:off x="4510687" y="4120543"/>
            <a:ext cx="317071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围栏区域配置智能视频分析，自动识别徘徊驻留行为，超时即报警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61"/>
            </p:custDataLst>
          </p:nvPr>
        </p:nvSpPr>
        <p:spPr>
          <a:xfrm>
            <a:off x="4396105" y="5044440"/>
            <a:ext cx="3399155" cy="1100455"/>
          </a:xfrm>
          <a:custGeom>
            <a:avLst/>
            <a:gdLst>
              <a:gd name="sw" fmla="*/ 1 w 5353"/>
              <a:gd name="sh" fmla="*/ 1 h 1733"/>
              <a:gd name="mins" fmla="min sw sh"/>
              <a:gd name="dsw" fmla="+- 0 sw mins"/>
              <a:gd name="dsh" fmla="+- 0 sh mins"/>
              <a:gd name="p0x0" fmla="*/ 120 w 5353"/>
              <a:gd name="p0y0" fmla="*/ 0 h 1733"/>
              <a:gd name="p0x1" fmla="*/ 5233 w 5353"/>
              <a:gd name="p0y1" fmla="*/ 0 h 1733"/>
              <a:gd name="p0x2" fmla="*/ 5299 w 5353"/>
              <a:gd name="p0y2" fmla="*/ 0 h 1733"/>
              <a:gd name="p0x3" fmla="*/ 5353 w 5353"/>
              <a:gd name="p0y3" fmla="*/ 53 h 1733"/>
              <a:gd name="p0x4" fmla="*/ 5353 w 5353"/>
              <a:gd name="p0y4" fmla="*/ 120 h 1733"/>
              <a:gd name="p0x5" fmla="*/ 5353 w 5353"/>
              <a:gd name="p0y5" fmla="*/ 1613 h 1733"/>
              <a:gd name="p0x6" fmla="*/ 5353 w 5353"/>
              <a:gd name="p0y6" fmla="*/ 1680 h 1733"/>
              <a:gd name="p0x7" fmla="*/ 5299 w 5353"/>
              <a:gd name="p0y7" fmla="*/ 1733 h 1733"/>
              <a:gd name="p0x8" fmla="*/ 5233 w 5353"/>
              <a:gd name="p0y8" fmla="*/ 1733 h 1733"/>
              <a:gd name="p0x9" fmla="*/ 120 w 5353"/>
              <a:gd name="p0y9" fmla="*/ 1733 h 1733"/>
              <a:gd name="p0x10" fmla="*/ 53 w 5353"/>
              <a:gd name="p0y10" fmla="*/ 1733 h 1733"/>
              <a:gd name="p0x11" fmla="*/ 0 w 5353"/>
              <a:gd name="p0y11" fmla="*/ 1680 h 1733"/>
              <a:gd name="p0x12" fmla="*/ 0 w 5353"/>
              <a:gd name="p0y12" fmla="*/ 1613 h 1733"/>
              <a:gd name="p0x13" fmla="*/ 0 w 5353"/>
              <a:gd name="p0y13" fmla="*/ 120 h 1733"/>
              <a:gd name="p0x14" fmla="*/ 0 w 5353"/>
              <a:gd name="p0y14" fmla="*/ 53 h 1733"/>
              <a:gd name="p0x15" fmla="*/ 53 w 5353"/>
              <a:gd name="p0y15" fmla="*/ 0 h 1733"/>
              <a:gd name="p0x16" fmla="*/ 120 w 5353"/>
              <a:gd name="p0y16" fmla="*/ 0 h 17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62"/>
            </p:custDataLst>
          </p:nvPr>
        </p:nvSpPr>
        <p:spPr>
          <a:xfrm>
            <a:off x="4510405" y="51682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t="-7143" b="-7143"/>
          <a:stretch>
            <a:fillRect/>
          </a:stretch>
        </p:blipFill>
        <p:spPr>
          <a:xfrm>
            <a:off x="4567555" y="5225415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66"/>
            </p:custDataLst>
          </p:nvPr>
        </p:nvSpPr>
        <p:spPr>
          <a:xfrm>
            <a:off x="4853587" y="514351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翻越检测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67"/>
            </p:custDataLst>
          </p:nvPr>
        </p:nvSpPr>
        <p:spPr>
          <a:xfrm>
            <a:off x="4510687" y="5467369"/>
            <a:ext cx="317071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围墙顶部安装电子围栏，翻越瞬间触发报警并推送至业主手机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68"/>
            </p:custDataLst>
          </p:nvPr>
        </p:nvSpPr>
        <p:spPr>
          <a:xfrm>
            <a:off x="8248015" y="1109345"/>
            <a:ext cx="3367405" cy="2303145"/>
          </a:xfrm>
          <a:custGeom>
            <a:avLst/>
            <a:gdLst>
              <a:gd name="sw" fmla="*/ 1 w 5303"/>
              <a:gd name="sh" fmla="*/ 1 h 3626"/>
              <a:gd name="mins" fmla="min sw sh"/>
              <a:gd name="dsw" fmla="+- 0 sw mins"/>
              <a:gd name="dsh" fmla="+- 0 sh mins"/>
              <a:gd name="p0x0" fmla="*/ 120 w 5303"/>
              <a:gd name="p0y0" fmla="*/ 0 h 3626"/>
              <a:gd name="p0x1" fmla="*/ 5183 w 5303"/>
              <a:gd name="p0y1" fmla="*/ 0 h 3626"/>
              <a:gd name="p0x2" fmla="*/ 5249 w 5303"/>
              <a:gd name="p0y2" fmla="*/ 0 h 3626"/>
              <a:gd name="p0x3" fmla="*/ 5303 w 5303"/>
              <a:gd name="p0y3" fmla="*/ 53 h 3626"/>
              <a:gd name="p0x4" fmla="*/ 5303 w 5303"/>
              <a:gd name="p0y4" fmla="*/ 120 h 3626"/>
              <a:gd name="p0x5" fmla="*/ 5303 w 5303"/>
              <a:gd name="p0y5" fmla="*/ 3506 h 3626"/>
              <a:gd name="p0x6" fmla="*/ 5303 w 5303"/>
              <a:gd name="p0y6" fmla="*/ 3573 h 3626"/>
              <a:gd name="p0x7" fmla="*/ 5249 w 5303"/>
              <a:gd name="p0y7" fmla="*/ 3626 h 3626"/>
              <a:gd name="p0x8" fmla="*/ 5183 w 5303"/>
              <a:gd name="p0y8" fmla="*/ 3626 h 3626"/>
              <a:gd name="p0x9" fmla="*/ 120 w 5303"/>
              <a:gd name="p0y9" fmla="*/ 3626 h 3626"/>
              <a:gd name="p0x10" fmla="*/ 53 w 5303"/>
              <a:gd name="p0y10" fmla="*/ 3626 h 3626"/>
              <a:gd name="p0x11" fmla="*/ 0 w 5303"/>
              <a:gd name="p0y11" fmla="*/ 3573 h 3626"/>
              <a:gd name="p0x12" fmla="*/ 0 w 5303"/>
              <a:gd name="p0y12" fmla="*/ 3506 h 3626"/>
              <a:gd name="p0x13" fmla="*/ 0 w 5303"/>
              <a:gd name="p0y13" fmla="*/ 120 h 3626"/>
              <a:gd name="p0x14" fmla="*/ 0 w 5303"/>
              <a:gd name="p0y14" fmla="*/ 53 h 3626"/>
              <a:gd name="p0x15" fmla="*/ 53 w 5303"/>
              <a:gd name="p0y15" fmla="*/ 0 h 3626"/>
              <a:gd name="p0x16" fmla="*/ 120 w 5303"/>
              <a:gd name="p0y16" fmla="*/ 0 h 3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69"/>
            </p:custDataLst>
          </p:nvPr>
        </p:nvSpPr>
        <p:spPr>
          <a:xfrm>
            <a:off x="8442960" y="14986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60 w 1200"/>
              <a:gd name="p0y0" fmla="*/ 0 h 435"/>
              <a:gd name="p0x1" fmla="*/ 1140 w 1200"/>
              <a:gd name="p0y1" fmla="*/ 0 h 435"/>
              <a:gd name="p0x2" fmla="*/ 1173 w 1200"/>
              <a:gd name="p0y2" fmla="*/ 0 h 435"/>
              <a:gd name="p0x3" fmla="*/ 1200 w 1200"/>
              <a:gd name="p0y3" fmla="*/ 26 h 435"/>
              <a:gd name="p0x4" fmla="*/ 1200 w 1200"/>
              <a:gd name="p0y4" fmla="*/ 60 h 435"/>
              <a:gd name="p0x5" fmla="*/ 1200 w 1200"/>
              <a:gd name="p0y5" fmla="*/ 375 h 435"/>
              <a:gd name="p0x6" fmla="*/ 1200 w 1200"/>
              <a:gd name="p0y6" fmla="*/ 408 h 435"/>
              <a:gd name="p0x7" fmla="*/ 1173 w 1200"/>
              <a:gd name="p0y7" fmla="*/ 435 h 435"/>
              <a:gd name="p0x8" fmla="*/ 1140 w 1200"/>
              <a:gd name="p0y8" fmla="*/ 435 h 435"/>
              <a:gd name="p0x9" fmla="*/ 60 w 1200"/>
              <a:gd name="p0y9" fmla="*/ 435 h 435"/>
              <a:gd name="p0x10" fmla="*/ 26 w 1200"/>
              <a:gd name="p0y10" fmla="*/ 435 h 435"/>
              <a:gd name="p0x11" fmla="*/ 0 w 1200"/>
              <a:gd name="p0y11" fmla="*/ 408 h 435"/>
              <a:gd name="p0x12" fmla="*/ 0 w 1200"/>
              <a:gd name="p0y12" fmla="*/ 375 h 435"/>
              <a:gd name="p0x13" fmla="*/ 0 w 1200"/>
              <a:gd name="p0y13" fmla="*/ 60 h 435"/>
              <a:gd name="p0x14" fmla="*/ 0 w 1200"/>
              <a:gd name="p0y14" fmla="*/ 26 h 435"/>
              <a:gd name="p0x15" fmla="*/ 26 w 1200"/>
              <a:gd name="p0y15" fmla="*/ 0 h 435"/>
              <a:gd name="p0x16" fmla="*/ 6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70"/>
            </p:custDataLst>
          </p:nvPr>
        </p:nvSpPr>
        <p:spPr>
          <a:xfrm>
            <a:off x="8519589" y="153731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报警联动</a:t>
            </a:r>
            <a:endParaRPr sz="1200" b="1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71"/>
            </p:custDataLst>
          </p:nvPr>
        </p:nvSpPr>
        <p:spPr>
          <a:xfrm>
            <a:off x="8443389" y="1911648"/>
            <a:ext cx="29771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多维度响应机制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72"/>
            </p:custDataLst>
          </p:nvPr>
        </p:nvSpPr>
        <p:spPr>
          <a:xfrm>
            <a:off x="8443389" y="2399328"/>
            <a:ext cx="297715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报警触发后自动执行联动策略，确保业主第一时间掌握现场态势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视频监控系统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089660"/>
            <a:ext cx="53911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监控部署方案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>
          <a:xfrm>
            <a:off x="6229350" y="1165860"/>
            <a:ext cx="5391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858D"/>
                </a:solidFill>
                <a:latin typeface="微软雅黑" panose="020B0503020204020204" charset="-122"/>
                <a:ea typeface="微软雅黑" panose="020B0503020204020204" charset="-122"/>
              </a:rPr>
              <a:t>防护目标：别墅四周及重点区域全天候可视化监控</a:t>
            </a:r>
            <a:endParaRPr sz="1350">
              <a:solidFill>
                <a:srgbClr val="7A858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6229350" y="1706851"/>
            <a:ext cx="53911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智能分析能力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5"/>
            </p:custDataLst>
          </p:nvPr>
        </p:nvSpPr>
        <p:spPr>
          <a:xfrm>
            <a:off x="6229350" y="28054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691" t="-897" r="-4691" b="-897"/>
          <a:stretch>
            <a:fillRect/>
          </a:stretch>
        </p:blipFill>
        <p:spPr>
          <a:xfrm>
            <a:off x="6297930" y="2886710"/>
            <a:ext cx="28130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6800850" y="2685993"/>
            <a:ext cx="235974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人形检测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0"/>
            </p:custDataLst>
          </p:nvPr>
        </p:nvSpPr>
        <p:spPr>
          <a:xfrm>
            <a:off x="6800850" y="3010795"/>
            <a:ext cx="255024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过滤误报，宠物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树叶不触发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11"/>
            </p:custDataLst>
          </p:nvPr>
        </p:nvSpPr>
        <p:spPr>
          <a:xfrm>
            <a:off x="6229350" y="4127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6315075" y="4208780"/>
            <a:ext cx="24765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15"/>
            </p:custDataLst>
          </p:nvPr>
        </p:nvSpPr>
        <p:spPr>
          <a:xfrm>
            <a:off x="6800850" y="4008034"/>
            <a:ext cx="2476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越界报警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6"/>
            </p:custDataLst>
          </p:nvPr>
        </p:nvSpPr>
        <p:spPr>
          <a:xfrm>
            <a:off x="6800850" y="4332837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划定虚拟警戒线，跨越即报警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17"/>
            </p:custDataLst>
          </p:nvPr>
        </p:nvSpPr>
        <p:spPr>
          <a:xfrm>
            <a:off x="6229350" y="5449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315075" y="5530850"/>
            <a:ext cx="247650" cy="2520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21"/>
            </p:custDataLst>
          </p:nvPr>
        </p:nvSpPr>
        <p:spPr>
          <a:xfrm>
            <a:off x="6800850" y="5330076"/>
            <a:ext cx="2667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区域入侵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22"/>
            </p:custDataLst>
          </p:nvPr>
        </p:nvSpPr>
        <p:spPr>
          <a:xfrm>
            <a:off x="6800850" y="565487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设定禁止进入区域，闯入即推送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23"/>
            </p:custDataLst>
          </p:nvPr>
        </p:nvSpPr>
        <p:spPr>
          <a:xfrm>
            <a:off x="575945" y="1585595"/>
            <a:ext cx="2590800" cy="2343150"/>
          </a:xfrm>
          <a:custGeom>
            <a:avLst/>
            <a:gdLst>
              <a:gd name="sw" fmla="*/ 1 w 4080"/>
              <a:gd name="sh" fmla="*/ 1 h 3690"/>
              <a:gd name="mins" fmla="min sw sh"/>
              <a:gd name="dsw" fmla="+- 0 sw mins"/>
              <a:gd name="dsh" fmla="+- 0 sh mins"/>
              <a:gd name="p0x0" fmla="*/ 120 w 4080"/>
              <a:gd name="p0y0" fmla="*/ 0 h 3690"/>
              <a:gd name="p0x1" fmla="*/ 3960 w 4080"/>
              <a:gd name="p0y1" fmla="*/ 0 h 3690"/>
              <a:gd name="p0x2" fmla="*/ 4026 w 4080"/>
              <a:gd name="p0y2" fmla="*/ 0 h 3690"/>
              <a:gd name="p0x3" fmla="*/ 4080 w 4080"/>
              <a:gd name="p0y3" fmla="*/ 53 h 3690"/>
              <a:gd name="p0x4" fmla="*/ 4080 w 4080"/>
              <a:gd name="p0y4" fmla="*/ 120 h 3690"/>
              <a:gd name="p0x5" fmla="*/ 4080 w 4080"/>
              <a:gd name="p0y5" fmla="*/ 3570 h 3690"/>
              <a:gd name="p0x6" fmla="*/ 4080 w 4080"/>
              <a:gd name="p0y6" fmla="*/ 3636 h 3690"/>
              <a:gd name="p0x7" fmla="*/ 4026 w 4080"/>
              <a:gd name="p0y7" fmla="*/ 3690 h 3690"/>
              <a:gd name="p0x8" fmla="*/ 3960 w 4080"/>
              <a:gd name="p0y8" fmla="*/ 3690 h 3690"/>
              <a:gd name="p0x9" fmla="*/ 120 w 4080"/>
              <a:gd name="p0y9" fmla="*/ 3690 h 3690"/>
              <a:gd name="p0x10" fmla="*/ 53 w 4080"/>
              <a:gd name="p0y10" fmla="*/ 3690 h 3690"/>
              <a:gd name="p0x11" fmla="*/ 0 w 4080"/>
              <a:gd name="p0y11" fmla="*/ 3636 h 3690"/>
              <a:gd name="p0x12" fmla="*/ 0 w 4080"/>
              <a:gd name="p0y12" fmla="*/ 3570 h 3690"/>
              <a:gd name="p0x13" fmla="*/ 0 w 4080"/>
              <a:gd name="p0y13" fmla="*/ 120 h 3690"/>
              <a:gd name="p0x14" fmla="*/ 0 w 4080"/>
              <a:gd name="p0y14" fmla="*/ 53 h 3690"/>
              <a:gd name="p0x15" fmla="*/ 53 w 4080"/>
              <a:gd name="p0y15" fmla="*/ 0 h 3690"/>
              <a:gd name="p0x16" fmla="*/ 120 w 4080"/>
              <a:gd name="p0y16" fmla="*/ 0 h 3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24"/>
            </p:custDataLst>
          </p:nvPr>
        </p:nvSpPr>
        <p:spPr>
          <a:xfrm>
            <a:off x="771525" y="2033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6795" t="-19649" r="-6795" b="-19649"/>
          <a:stretch>
            <a:fillRect/>
          </a:stretch>
        </p:blipFill>
        <p:spPr>
          <a:xfrm>
            <a:off x="840105" y="2114550"/>
            <a:ext cx="281305" cy="2520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28"/>
            </p:custDataLst>
          </p:nvPr>
        </p:nvSpPr>
        <p:spPr>
          <a:xfrm>
            <a:off x="1304925" y="208502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别墅四周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9"/>
            </p:custDataLst>
          </p:nvPr>
        </p:nvSpPr>
        <p:spPr>
          <a:xfrm>
            <a:off x="771525" y="2552700"/>
            <a:ext cx="22002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高清红外摄像头覆盖四面围墙，夜间自动切换红外模式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0"/>
            </p:custDataLst>
          </p:nvPr>
        </p:nvSpPr>
        <p:spPr>
          <a:xfrm>
            <a:off x="3366770" y="1585595"/>
            <a:ext cx="2590800" cy="2343150"/>
          </a:xfrm>
          <a:custGeom>
            <a:avLst/>
            <a:gdLst>
              <a:gd name="sw" fmla="*/ 1 w 4080"/>
              <a:gd name="sh" fmla="*/ 1 h 3690"/>
              <a:gd name="mins" fmla="min sw sh"/>
              <a:gd name="dsw" fmla="+- 0 sw mins"/>
              <a:gd name="dsh" fmla="+- 0 sh mins"/>
              <a:gd name="p0x0" fmla="*/ 120 w 4080"/>
              <a:gd name="p0y0" fmla="*/ 0 h 3690"/>
              <a:gd name="p0x1" fmla="*/ 3960 w 4080"/>
              <a:gd name="p0y1" fmla="*/ 0 h 3690"/>
              <a:gd name="p0x2" fmla="*/ 4026 w 4080"/>
              <a:gd name="p0y2" fmla="*/ 0 h 3690"/>
              <a:gd name="p0x3" fmla="*/ 4080 w 4080"/>
              <a:gd name="p0y3" fmla="*/ 53 h 3690"/>
              <a:gd name="p0x4" fmla="*/ 4080 w 4080"/>
              <a:gd name="p0y4" fmla="*/ 120 h 3690"/>
              <a:gd name="p0x5" fmla="*/ 4080 w 4080"/>
              <a:gd name="p0y5" fmla="*/ 3570 h 3690"/>
              <a:gd name="p0x6" fmla="*/ 4080 w 4080"/>
              <a:gd name="p0y6" fmla="*/ 3636 h 3690"/>
              <a:gd name="p0x7" fmla="*/ 4026 w 4080"/>
              <a:gd name="p0y7" fmla="*/ 3690 h 3690"/>
              <a:gd name="p0x8" fmla="*/ 3960 w 4080"/>
              <a:gd name="p0y8" fmla="*/ 3690 h 3690"/>
              <a:gd name="p0x9" fmla="*/ 120 w 4080"/>
              <a:gd name="p0y9" fmla="*/ 3690 h 3690"/>
              <a:gd name="p0x10" fmla="*/ 53 w 4080"/>
              <a:gd name="p0y10" fmla="*/ 3690 h 3690"/>
              <a:gd name="p0x11" fmla="*/ 0 w 4080"/>
              <a:gd name="p0y11" fmla="*/ 3636 h 3690"/>
              <a:gd name="p0x12" fmla="*/ 0 w 4080"/>
              <a:gd name="p0y12" fmla="*/ 3570 h 3690"/>
              <a:gd name="p0x13" fmla="*/ 0 w 4080"/>
              <a:gd name="p0y13" fmla="*/ 120 h 3690"/>
              <a:gd name="p0x14" fmla="*/ 0 w 4080"/>
              <a:gd name="p0y14" fmla="*/ 53 h 3690"/>
              <a:gd name="p0x15" fmla="*/ 53 w 4080"/>
              <a:gd name="p0y15" fmla="*/ 0 h 3690"/>
              <a:gd name="p0x16" fmla="*/ 120 w 4080"/>
              <a:gd name="p0y16" fmla="*/ 0 h 3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31"/>
            </p:custDataLst>
          </p:nvPr>
        </p:nvSpPr>
        <p:spPr>
          <a:xfrm>
            <a:off x="3562350" y="2033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3662045" y="2114550"/>
            <a:ext cx="219075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35"/>
            </p:custDataLst>
          </p:nvPr>
        </p:nvSpPr>
        <p:spPr>
          <a:xfrm>
            <a:off x="4095750" y="2085023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出入口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6"/>
            </p:custDataLst>
          </p:nvPr>
        </p:nvSpPr>
        <p:spPr>
          <a:xfrm>
            <a:off x="3562350" y="2552700"/>
            <a:ext cx="22002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大门、车库门配置宽动态摄像头，强光逆光均清晰可辨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7"/>
            </p:custDataLst>
          </p:nvPr>
        </p:nvSpPr>
        <p:spPr>
          <a:xfrm>
            <a:off x="575945" y="4128770"/>
            <a:ext cx="2590800" cy="2343150"/>
          </a:xfrm>
          <a:custGeom>
            <a:avLst/>
            <a:gdLst>
              <a:gd name="sw" fmla="*/ 1 w 4080"/>
              <a:gd name="sh" fmla="*/ 1 h 3690"/>
              <a:gd name="mins" fmla="min sw sh"/>
              <a:gd name="dsw" fmla="+- 0 sw mins"/>
              <a:gd name="dsh" fmla="+- 0 sh mins"/>
              <a:gd name="p0x0" fmla="*/ 120 w 4080"/>
              <a:gd name="p0y0" fmla="*/ 0 h 3690"/>
              <a:gd name="p0x1" fmla="*/ 3960 w 4080"/>
              <a:gd name="p0y1" fmla="*/ 0 h 3690"/>
              <a:gd name="p0x2" fmla="*/ 4026 w 4080"/>
              <a:gd name="p0y2" fmla="*/ 0 h 3690"/>
              <a:gd name="p0x3" fmla="*/ 4080 w 4080"/>
              <a:gd name="p0y3" fmla="*/ 53 h 3690"/>
              <a:gd name="p0x4" fmla="*/ 4080 w 4080"/>
              <a:gd name="p0y4" fmla="*/ 120 h 3690"/>
              <a:gd name="p0x5" fmla="*/ 4080 w 4080"/>
              <a:gd name="p0y5" fmla="*/ 3570 h 3690"/>
              <a:gd name="p0x6" fmla="*/ 4080 w 4080"/>
              <a:gd name="p0y6" fmla="*/ 3636 h 3690"/>
              <a:gd name="p0x7" fmla="*/ 4026 w 4080"/>
              <a:gd name="p0y7" fmla="*/ 3690 h 3690"/>
              <a:gd name="p0x8" fmla="*/ 3960 w 4080"/>
              <a:gd name="p0y8" fmla="*/ 3690 h 3690"/>
              <a:gd name="p0x9" fmla="*/ 120 w 4080"/>
              <a:gd name="p0y9" fmla="*/ 3690 h 3690"/>
              <a:gd name="p0x10" fmla="*/ 53 w 4080"/>
              <a:gd name="p0y10" fmla="*/ 3690 h 3690"/>
              <a:gd name="p0x11" fmla="*/ 0 w 4080"/>
              <a:gd name="p0y11" fmla="*/ 3636 h 3690"/>
              <a:gd name="p0x12" fmla="*/ 0 w 4080"/>
              <a:gd name="p0y12" fmla="*/ 3570 h 3690"/>
              <a:gd name="p0x13" fmla="*/ 0 w 4080"/>
              <a:gd name="p0y13" fmla="*/ 120 h 3690"/>
              <a:gd name="p0x14" fmla="*/ 0 w 4080"/>
              <a:gd name="p0y14" fmla="*/ 53 h 3690"/>
              <a:gd name="p0x15" fmla="*/ 53 w 4080"/>
              <a:gd name="p0y15" fmla="*/ 0 h 3690"/>
              <a:gd name="p0x16" fmla="*/ 120 w 4080"/>
              <a:gd name="p0y16" fmla="*/ 0 h 3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38"/>
            </p:custDataLst>
          </p:nvPr>
        </p:nvSpPr>
        <p:spPr>
          <a:xfrm>
            <a:off x="771525" y="45764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657725"/>
            <a:ext cx="247650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42"/>
            </p:custDataLst>
          </p:nvPr>
        </p:nvSpPr>
        <p:spPr>
          <a:xfrm>
            <a:off x="1304925" y="462819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公共区域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43"/>
            </p:custDataLst>
          </p:nvPr>
        </p:nvSpPr>
        <p:spPr>
          <a:xfrm>
            <a:off x="771525" y="5095875"/>
            <a:ext cx="22002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客厅、走廊等区域可选装室内摄像头，保护隐私可独立关闭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44"/>
            </p:custDataLst>
          </p:nvPr>
        </p:nvSpPr>
        <p:spPr>
          <a:xfrm>
            <a:off x="3366770" y="4128770"/>
            <a:ext cx="2590800" cy="2343150"/>
          </a:xfrm>
          <a:custGeom>
            <a:avLst/>
            <a:gdLst>
              <a:gd name="sw" fmla="*/ 1 w 4080"/>
              <a:gd name="sh" fmla="*/ 1 h 3690"/>
              <a:gd name="mins" fmla="min sw sh"/>
              <a:gd name="dsw" fmla="+- 0 sw mins"/>
              <a:gd name="dsh" fmla="+- 0 sh mins"/>
              <a:gd name="p0x0" fmla="*/ 120 w 4080"/>
              <a:gd name="p0y0" fmla="*/ 0 h 3690"/>
              <a:gd name="p0x1" fmla="*/ 3960 w 4080"/>
              <a:gd name="p0y1" fmla="*/ 0 h 3690"/>
              <a:gd name="p0x2" fmla="*/ 4026 w 4080"/>
              <a:gd name="p0y2" fmla="*/ 0 h 3690"/>
              <a:gd name="p0x3" fmla="*/ 4080 w 4080"/>
              <a:gd name="p0y3" fmla="*/ 53 h 3690"/>
              <a:gd name="p0x4" fmla="*/ 4080 w 4080"/>
              <a:gd name="p0y4" fmla="*/ 120 h 3690"/>
              <a:gd name="p0x5" fmla="*/ 4080 w 4080"/>
              <a:gd name="p0y5" fmla="*/ 3570 h 3690"/>
              <a:gd name="p0x6" fmla="*/ 4080 w 4080"/>
              <a:gd name="p0y6" fmla="*/ 3636 h 3690"/>
              <a:gd name="p0x7" fmla="*/ 4026 w 4080"/>
              <a:gd name="p0y7" fmla="*/ 3690 h 3690"/>
              <a:gd name="p0x8" fmla="*/ 3960 w 4080"/>
              <a:gd name="p0y8" fmla="*/ 3690 h 3690"/>
              <a:gd name="p0x9" fmla="*/ 120 w 4080"/>
              <a:gd name="p0y9" fmla="*/ 3690 h 3690"/>
              <a:gd name="p0x10" fmla="*/ 53 w 4080"/>
              <a:gd name="p0y10" fmla="*/ 3690 h 3690"/>
              <a:gd name="p0x11" fmla="*/ 0 w 4080"/>
              <a:gd name="p0y11" fmla="*/ 3636 h 3690"/>
              <a:gd name="p0x12" fmla="*/ 0 w 4080"/>
              <a:gd name="p0y12" fmla="*/ 3570 h 3690"/>
              <a:gd name="p0x13" fmla="*/ 0 w 4080"/>
              <a:gd name="p0y13" fmla="*/ 120 h 3690"/>
              <a:gd name="p0x14" fmla="*/ 0 w 4080"/>
              <a:gd name="p0y14" fmla="*/ 53 h 3690"/>
              <a:gd name="p0x15" fmla="*/ 53 w 4080"/>
              <a:gd name="p0y15" fmla="*/ 0 h 3690"/>
              <a:gd name="p0x16" fmla="*/ 120 w 4080"/>
              <a:gd name="p0y16" fmla="*/ 0 h 36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45"/>
            </p:custDataLst>
          </p:nvPr>
        </p:nvSpPr>
        <p:spPr>
          <a:xfrm>
            <a:off x="3562350" y="45764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3662045" y="4657725"/>
            <a:ext cx="219075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49"/>
            </p:custDataLst>
          </p:nvPr>
        </p:nvSpPr>
        <p:spPr>
          <a:xfrm>
            <a:off x="4095750" y="462819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存储方案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0"/>
            </p:custDataLst>
          </p:nvPr>
        </p:nvSpPr>
        <p:spPr>
          <a:xfrm>
            <a:off x="3562350" y="5095875"/>
            <a:ext cx="22002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NVR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硬盘录像机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天循环存储，支持手机远程实时查看与回放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门窗状态检测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3838575"/>
          </a:xfrm>
          <a:custGeom>
            <a:avLst/>
            <a:gdLst>
              <a:gd name="sw" fmla="*/ 1 w 7625"/>
              <a:gd name="sh" fmla="*/ 1 h 6045"/>
              <a:gd name="mins" fmla="min sw sh"/>
              <a:gd name="dsw" fmla="+- 0 sw mins"/>
              <a:gd name="dsh" fmla="+- 0 sh mins"/>
              <a:gd name="p0x0" fmla="*/ 120 w 7625"/>
              <a:gd name="p0y0" fmla="*/ 0 h 6045"/>
              <a:gd name="p0x1" fmla="*/ 7505 w 7625"/>
              <a:gd name="p0y1" fmla="*/ 0 h 6045"/>
              <a:gd name="p0x2" fmla="*/ 7572 w 7625"/>
              <a:gd name="p0y2" fmla="*/ 0 h 6045"/>
              <a:gd name="p0x3" fmla="*/ 7625 w 7625"/>
              <a:gd name="p0y3" fmla="*/ 53 h 6045"/>
              <a:gd name="p0x4" fmla="*/ 7625 w 7625"/>
              <a:gd name="p0y4" fmla="*/ 120 h 6045"/>
              <a:gd name="p0x5" fmla="*/ 7625 w 7625"/>
              <a:gd name="p0y5" fmla="*/ 5925 h 6045"/>
              <a:gd name="p0x6" fmla="*/ 7625 w 7625"/>
              <a:gd name="p0y6" fmla="*/ 5991 h 6045"/>
              <a:gd name="p0x7" fmla="*/ 7572 w 7625"/>
              <a:gd name="p0y7" fmla="*/ 6045 h 6045"/>
              <a:gd name="p0x8" fmla="*/ 7505 w 7625"/>
              <a:gd name="p0y8" fmla="*/ 6045 h 6045"/>
              <a:gd name="p0x9" fmla="*/ 120 w 7625"/>
              <a:gd name="p0y9" fmla="*/ 6045 h 6045"/>
              <a:gd name="p0x10" fmla="*/ 53 w 7625"/>
              <a:gd name="p0y10" fmla="*/ 6045 h 6045"/>
              <a:gd name="p0x11" fmla="*/ 0 w 7625"/>
              <a:gd name="p0y11" fmla="*/ 5991 h 6045"/>
              <a:gd name="p0x12" fmla="*/ 0 w 7625"/>
              <a:gd name="p0y12" fmla="*/ 5925 h 6045"/>
              <a:gd name="p0x13" fmla="*/ 0 w 7625"/>
              <a:gd name="p0y13" fmla="*/ 120 h 6045"/>
              <a:gd name="p0x14" fmla="*/ 0 w 7625"/>
              <a:gd name="p0y14" fmla="*/ 53 h 6045"/>
              <a:gd name="p0x15" fmla="*/ 53 w 7625"/>
              <a:gd name="p0y15" fmla="*/ 0 h 6045"/>
              <a:gd name="p0x16" fmla="*/ 120 w 762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46686" y="2113150"/>
            <a:ext cx="3048076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8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每扇门窗</a:t>
            </a:r>
            <a:endParaRPr sz="48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656236" y="2952302"/>
            <a:ext cx="268247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磁窗开关传感器实时监测</a:t>
            </a:r>
            <a:endParaRPr lang="zh-CN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276055" y="3341875"/>
            <a:ext cx="344291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传感器通过</a:t>
            </a:r>
            <a:r>
              <a:rPr lang="en-US" altLang="zh-CN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总线传输状态，中央屏与手机</a:t>
            </a:r>
            <a:r>
              <a:rPr lang="en-US" altLang="zh-CN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35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同步显示</a:t>
            </a:r>
            <a:endParaRPr lang="zh-CN" altLang="en-US" sz="135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5147945"/>
            <a:ext cx="2321560" cy="1323975"/>
          </a:xfrm>
          <a:custGeom>
            <a:avLst/>
            <a:gdLst>
              <a:gd name="sw" fmla="*/ 1 w 3655"/>
              <a:gd name="sh" fmla="*/ 1 h 2085"/>
              <a:gd name="mins" fmla="min sw sh"/>
              <a:gd name="dsw" fmla="+- 0 sw mins"/>
              <a:gd name="dsh" fmla="+- 0 sh mins"/>
              <a:gd name="p0x0" fmla="*/ 120 w 3655"/>
              <a:gd name="p0y0" fmla="*/ 0 h 2085"/>
              <a:gd name="p0x1" fmla="*/ 3535 w 3655"/>
              <a:gd name="p0y1" fmla="*/ 0 h 2085"/>
              <a:gd name="p0x2" fmla="*/ 3601 w 3655"/>
              <a:gd name="p0y2" fmla="*/ 0 h 2085"/>
              <a:gd name="p0x3" fmla="*/ 3655 w 3655"/>
              <a:gd name="p0y3" fmla="*/ 53 h 2085"/>
              <a:gd name="p0x4" fmla="*/ 3655 w 3655"/>
              <a:gd name="p0y4" fmla="*/ 120 h 2085"/>
              <a:gd name="p0x5" fmla="*/ 3655 w 3655"/>
              <a:gd name="p0y5" fmla="*/ 1965 h 2085"/>
              <a:gd name="p0x6" fmla="*/ 3655 w 3655"/>
              <a:gd name="p0y6" fmla="*/ 2031 h 2085"/>
              <a:gd name="p0x7" fmla="*/ 3601 w 3655"/>
              <a:gd name="p0y7" fmla="*/ 2085 h 2085"/>
              <a:gd name="p0x8" fmla="*/ 3535 w 3655"/>
              <a:gd name="p0y8" fmla="*/ 2085 h 2085"/>
              <a:gd name="p0x9" fmla="*/ 120 w 3655"/>
              <a:gd name="p0y9" fmla="*/ 2085 h 2085"/>
              <a:gd name="p0x10" fmla="*/ 53 w 3655"/>
              <a:gd name="p0y10" fmla="*/ 2085 h 2085"/>
              <a:gd name="p0x11" fmla="*/ 0 w 3655"/>
              <a:gd name="p0y11" fmla="*/ 2031 h 2085"/>
              <a:gd name="p0x12" fmla="*/ 0 w 3655"/>
              <a:gd name="p0y12" fmla="*/ 1965 h 2085"/>
              <a:gd name="p0x13" fmla="*/ 0 w 3655"/>
              <a:gd name="p0y13" fmla="*/ 120 h 2085"/>
              <a:gd name="p0x14" fmla="*/ 0 w 3655"/>
              <a:gd name="p0y14" fmla="*/ 53 h 2085"/>
              <a:gd name="p0x15" fmla="*/ 53 w 3655"/>
              <a:gd name="p0y15" fmla="*/ 0 h 2085"/>
              <a:gd name="p0x16" fmla="*/ 120 w 365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681345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43025" y="5436394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磁窗开关传感器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43025" y="5726906"/>
            <a:ext cx="1359246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实时监测开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合状态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3097530" y="5147945"/>
            <a:ext cx="2320925" cy="1323975"/>
          </a:xfrm>
          <a:custGeom>
            <a:avLst/>
            <a:gdLst>
              <a:gd name="sw" fmla="*/ 1 w 3655"/>
              <a:gd name="sh" fmla="*/ 1 h 2085"/>
              <a:gd name="mins" fmla="min sw sh"/>
              <a:gd name="dsw" fmla="+- 0 sw mins"/>
              <a:gd name="dsh" fmla="+- 0 sh mins"/>
              <a:gd name="p0x0" fmla="*/ 120 w 3655"/>
              <a:gd name="p0y0" fmla="*/ 0 h 2085"/>
              <a:gd name="p0x1" fmla="*/ 3535 w 3655"/>
              <a:gd name="p0y1" fmla="*/ 0 h 2085"/>
              <a:gd name="p0x2" fmla="*/ 3601 w 3655"/>
              <a:gd name="p0y2" fmla="*/ 0 h 2085"/>
              <a:gd name="p0x3" fmla="*/ 3655 w 3655"/>
              <a:gd name="p0y3" fmla="*/ 53 h 2085"/>
              <a:gd name="p0x4" fmla="*/ 3655 w 3655"/>
              <a:gd name="p0y4" fmla="*/ 120 h 2085"/>
              <a:gd name="p0x5" fmla="*/ 3655 w 3655"/>
              <a:gd name="p0y5" fmla="*/ 1965 h 2085"/>
              <a:gd name="p0x6" fmla="*/ 3655 w 3655"/>
              <a:gd name="p0y6" fmla="*/ 2031 h 2085"/>
              <a:gd name="p0x7" fmla="*/ 3601 w 3655"/>
              <a:gd name="p0y7" fmla="*/ 2085 h 2085"/>
              <a:gd name="p0x8" fmla="*/ 3535 w 3655"/>
              <a:gd name="p0y8" fmla="*/ 2085 h 2085"/>
              <a:gd name="p0x9" fmla="*/ 120 w 3655"/>
              <a:gd name="p0y9" fmla="*/ 2085 h 2085"/>
              <a:gd name="p0x10" fmla="*/ 53 w 3655"/>
              <a:gd name="p0y10" fmla="*/ 2085 h 2085"/>
              <a:gd name="p0x11" fmla="*/ 0 w 3655"/>
              <a:gd name="p0y11" fmla="*/ 2031 h 2085"/>
              <a:gd name="p0x12" fmla="*/ 0 w 3655"/>
              <a:gd name="p0y12" fmla="*/ 1965 h 2085"/>
              <a:gd name="p0x13" fmla="*/ 0 w 3655"/>
              <a:gd name="p0y13" fmla="*/ 120 h 2085"/>
              <a:gd name="p0x14" fmla="*/ 0 w 3655"/>
              <a:gd name="p0y14" fmla="*/ 53 h 2085"/>
              <a:gd name="p0x15" fmla="*/ 53 w 3655"/>
              <a:gd name="p0y15" fmla="*/ 0 h 2085"/>
              <a:gd name="p0x16" fmla="*/ 120 w 365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29247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619" t="-10303" r="-2619" b="-10303"/>
          <a:stretch>
            <a:fillRect/>
          </a:stretch>
        </p:blipFill>
        <p:spPr>
          <a:xfrm>
            <a:off x="3361690" y="5681345"/>
            <a:ext cx="280670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3864321" y="5436394"/>
            <a:ext cx="135924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总线传输</a:t>
            </a:r>
            <a:endParaRPr lang="zh-CN"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3864321" y="5726906"/>
            <a:ext cx="1359246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中央屏与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同步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694680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120 w 9324"/>
              <a:gd name="p0y0" fmla="*/ 0 h 8445"/>
              <a:gd name="p0x1" fmla="*/ 9204 w 9324"/>
              <a:gd name="p0y1" fmla="*/ 0 h 8445"/>
              <a:gd name="p0x2" fmla="*/ 9270 w 9324"/>
              <a:gd name="p0y2" fmla="*/ 0 h 8445"/>
              <a:gd name="p0x3" fmla="*/ 9324 w 9324"/>
              <a:gd name="p0y3" fmla="*/ 53 h 8445"/>
              <a:gd name="p0x4" fmla="*/ 9324 w 9324"/>
              <a:gd name="p0y4" fmla="*/ 120 h 8445"/>
              <a:gd name="p0x5" fmla="*/ 9324 w 9324"/>
              <a:gd name="p0y5" fmla="*/ 8325 h 8445"/>
              <a:gd name="p0x6" fmla="*/ 9324 w 9324"/>
              <a:gd name="p0y6" fmla="*/ 8391 h 8445"/>
              <a:gd name="p0x7" fmla="*/ 9270 w 9324"/>
              <a:gd name="p0y7" fmla="*/ 8445 h 8445"/>
              <a:gd name="p0x8" fmla="*/ 9204 w 9324"/>
              <a:gd name="p0y8" fmla="*/ 8445 h 8445"/>
              <a:gd name="p0x9" fmla="*/ 120 w 9324"/>
              <a:gd name="p0y9" fmla="*/ 8445 h 8445"/>
              <a:gd name="p0x10" fmla="*/ 53 w 9324"/>
              <a:gd name="p0y10" fmla="*/ 8445 h 8445"/>
              <a:gd name="p0x11" fmla="*/ 0 w 9324"/>
              <a:gd name="p0y11" fmla="*/ 8391 h 8445"/>
              <a:gd name="p0x12" fmla="*/ 0 w 9324"/>
              <a:gd name="p0y12" fmla="*/ 8325 h 8445"/>
              <a:gd name="p0x13" fmla="*/ 0 w 9324"/>
              <a:gd name="p0y13" fmla="*/ 120 h 8445"/>
              <a:gd name="p0x14" fmla="*/ 0 w 9324"/>
              <a:gd name="p0y14" fmla="*/ 53 h 8445"/>
              <a:gd name="p0x15" fmla="*/ 53 w 9324"/>
              <a:gd name="p0y15" fmla="*/ 0 h 8445"/>
              <a:gd name="p0x16" fmla="*/ 120 w 9324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889625" y="1831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5975350" y="1913255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461741" y="1712576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离家布防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461741" y="2037378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出门一键布防，任何门窗被打开即刻报警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5889625" y="29978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5989955" y="3079115"/>
            <a:ext cx="219075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461741" y="2878426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未关提醒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461741" y="3203229"/>
            <a:ext cx="5298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离家时若有门窗未关，系统主动提醒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二楼左卧窗户未关闭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5889625" y="41636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11905" t="-2933" r="-11905" b="-2933"/>
          <a:stretch>
            <a:fillRect/>
          </a:stretch>
        </p:blipFill>
        <p:spPr>
          <a:xfrm>
            <a:off x="5975350" y="424497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461741" y="4044267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夜间守护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461741" y="4369070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夜间布防后，门窗异常开启触发灯光闪烁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手机推送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5889625" y="5329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7451" t="-2933" r="-7451" b="-2933"/>
          <a:stretch>
            <a:fillRect/>
          </a:stretch>
        </p:blipFill>
        <p:spPr>
          <a:xfrm>
            <a:off x="6006465" y="5410835"/>
            <a:ext cx="186055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461741" y="5210118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日常查看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461741" y="5534920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随时在手机上查看全屋门窗状态，无需逐层巡检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水浸与燃气报警系统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"/>
            </p:custDataLst>
          </p:nvPr>
        </p:nvSpPr>
        <p:spPr>
          <a:xfrm>
            <a:off x="5150485" y="4537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6818" t="-1061" r="-6818" b="-1061"/>
          <a:stretch>
            <a:fillRect/>
          </a:stretch>
        </p:blipFill>
        <p:spPr>
          <a:xfrm>
            <a:off x="5203190" y="4599305"/>
            <a:ext cx="238125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5608291" y="4390053"/>
            <a:ext cx="60122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安保预警联动：</a:t>
            </a:r>
            <a:r>
              <a:rPr sz="15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离家布防状态下泄漏报警可同步触发安保预警，通知物业上门核实</a:t>
            </a:r>
            <a:endParaRPr sz="15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7"/>
            </p:custDataLst>
          </p:nvPr>
        </p:nvSpPr>
        <p:spPr>
          <a:xfrm>
            <a:off x="5150485" y="5127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9524" t="-3492" r="-9524" b="-3492"/>
          <a:stretch>
            <a:fillRect/>
          </a:stretch>
        </p:blipFill>
        <p:spPr>
          <a:xfrm>
            <a:off x="5203190" y="5189855"/>
            <a:ext cx="238125" cy="2139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11"/>
            </p:custDataLst>
          </p:nvPr>
        </p:nvSpPr>
        <p:spPr>
          <a:xfrm>
            <a:off x="5608291" y="5133003"/>
            <a:ext cx="609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记录自动留存：</a:t>
            </a:r>
            <a:r>
              <a:rPr sz="15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报警记录自动留存，可回溯事件发生时间与处理状态</a:t>
            </a:r>
            <a:endParaRPr sz="15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2"/>
            </p:custDataLst>
          </p:nvPr>
        </p:nvSpPr>
        <p:spPr>
          <a:xfrm>
            <a:off x="575945" y="11093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20 w 6776"/>
              <a:gd name="p0y0" fmla="*/ 0 h 2604"/>
              <a:gd name="p0x1" fmla="*/ 6656 w 6776"/>
              <a:gd name="p0y1" fmla="*/ 0 h 2604"/>
              <a:gd name="p0x2" fmla="*/ 6723 w 6776"/>
              <a:gd name="p0y2" fmla="*/ 0 h 2604"/>
              <a:gd name="p0x3" fmla="*/ 6776 w 6776"/>
              <a:gd name="p0y3" fmla="*/ 53 h 2604"/>
              <a:gd name="p0x4" fmla="*/ 6776 w 6776"/>
              <a:gd name="p0y4" fmla="*/ 120 h 2604"/>
              <a:gd name="p0x5" fmla="*/ 6776 w 6776"/>
              <a:gd name="p0y5" fmla="*/ 2484 h 2604"/>
              <a:gd name="p0x6" fmla="*/ 6776 w 6776"/>
              <a:gd name="p0y6" fmla="*/ 2551 h 2604"/>
              <a:gd name="p0x7" fmla="*/ 6723 w 6776"/>
              <a:gd name="p0y7" fmla="*/ 2604 h 2604"/>
              <a:gd name="p0x8" fmla="*/ 6656 w 6776"/>
              <a:gd name="p0y8" fmla="*/ 2604 h 2604"/>
              <a:gd name="p0x9" fmla="*/ 120 w 6776"/>
              <a:gd name="p0y9" fmla="*/ 2604 h 2604"/>
              <a:gd name="p0x10" fmla="*/ 53 w 6776"/>
              <a:gd name="p0y10" fmla="*/ 2604 h 2604"/>
              <a:gd name="p0x11" fmla="*/ 0 w 6776"/>
              <a:gd name="p0y11" fmla="*/ 2551 h 2604"/>
              <a:gd name="p0x12" fmla="*/ 0 w 6776"/>
              <a:gd name="p0y12" fmla="*/ 2484 h 2604"/>
              <a:gd name="p0x13" fmla="*/ 0 w 6776"/>
              <a:gd name="p0y13" fmla="*/ 120 h 2604"/>
              <a:gd name="p0x14" fmla="*/ 0 w 6776"/>
              <a:gd name="p0y14" fmla="*/ 53 h 2604"/>
              <a:gd name="p0x15" fmla="*/ 53 w 6776"/>
              <a:gd name="p0y15" fmla="*/ 0 h 2604"/>
              <a:gd name="p0x16" fmla="*/ 12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13"/>
            </p:custDataLst>
          </p:nvPr>
        </p:nvSpPr>
        <p:spPr>
          <a:xfrm>
            <a:off x="771525" y="1345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887730" y="1426845"/>
            <a:ext cx="18605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7"/>
            </p:custDataLst>
          </p:nvPr>
        </p:nvSpPr>
        <p:spPr>
          <a:xfrm>
            <a:off x="1304925" y="1372819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水浸传感器部署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8"/>
            </p:custDataLst>
          </p:nvPr>
        </p:nvSpPr>
        <p:spPr>
          <a:xfrm>
            <a:off x="771525" y="1903362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厨房、每层设备间、地下水泵房安装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水浸传感器，实时监测积水泄漏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9"/>
            </p:custDataLst>
          </p:nvPr>
        </p:nvSpPr>
        <p:spPr>
          <a:xfrm>
            <a:off x="575945" y="29635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20 w 6776"/>
              <a:gd name="p0y0" fmla="*/ 0 h 2604"/>
              <a:gd name="p0x1" fmla="*/ 6656 w 6776"/>
              <a:gd name="p0y1" fmla="*/ 0 h 2604"/>
              <a:gd name="p0x2" fmla="*/ 6723 w 6776"/>
              <a:gd name="p0y2" fmla="*/ 0 h 2604"/>
              <a:gd name="p0x3" fmla="*/ 6776 w 6776"/>
              <a:gd name="p0y3" fmla="*/ 53 h 2604"/>
              <a:gd name="p0x4" fmla="*/ 6776 w 6776"/>
              <a:gd name="p0y4" fmla="*/ 120 h 2604"/>
              <a:gd name="p0x5" fmla="*/ 6776 w 6776"/>
              <a:gd name="p0y5" fmla="*/ 2484 h 2604"/>
              <a:gd name="p0x6" fmla="*/ 6776 w 6776"/>
              <a:gd name="p0y6" fmla="*/ 2551 h 2604"/>
              <a:gd name="p0x7" fmla="*/ 6723 w 6776"/>
              <a:gd name="p0y7" fmla="*/ 2604 h 2604"/>
              <a:gd name="p0x8" fmla="*/ 6656 w 6776"/>
              <a:gd name="p0y8" fmla="*/ 2604 h 2604"/>
              <a:gd name="p0x9" fmla="*/ 120 w 6776"/>
              <a:gd name="p0y9" fmla="*/ 2604 h 2604"/>
              <a:gd name="p0x10" fmla="*/ 53 w 6776"/>
              <a:gd name="p0y10" fmla="*/ 2604 h 2604"/>
              <a:gd name="p0x11" fmla="*/ 0 w 6776"/>
              <a:gd name="p0y11" fmla="*/ 2551 h 2604"/>
              <a:gd name="p0x12" fmla="*/ 0 w 6776"/>
              <a:gd name="p0y12" fmla="*/ 2484 h 2604"/>
              <a:gd name="p0x13" fmla="*/ 0 w 6776"/>
              <a:gd name="p0y13" fmla="*/ 120 h 2604"/>
              <a:gd name="p0x14" fmla="*/ 0 w 6776"/>
              <a:gd name="p0y14" fmla="*/ 53 h 2604"/>
              <a:gd name="p0x15" fmla="*/ 53 w 6776"/>
              <a:gd name="p0y15" fmla="*/ 0 h 2604"/>
              <a:gd name="p0x16" fmla="*/ 12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20"/>
            </p:custDataLst>
          </p:nvPr>
        </p:nvSpPr>
        <p:spPr>
          <a:xfrm>
            <a:off x="771525" y="3199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3281045"/>
            <a:ext cx="18605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24"/>
            </p:custDataLst>
          </p:nvPr>
        </p:nvSpPr>
        <p:spPr>
          <a:xfrm>
            <a:off x="1304925" y="3226994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燃气传感器部署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5"/>
            </p:custDataLst>
          </p:nvPr>
        </p:nvSpPr>
        <p:spPr>
          <a:xfrm>
            <a:off x="771525" y="3757536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厨房、燃气锅炉间安装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燃气泄漏传感器，实时监测天然气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液化气浓度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26"/>
            </p:custDataLst>
          </p:nvPr>
        </p:nvSpPr>
        <p:spPr>
          <a:xfrm>
            <a:off x="575945" y="48177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20 w 6776"/>
              <a:gd name="p0y0" fmla="*/ 0 h 2604"/>
              <a:gd name="p0x1" fmla="*/ 6656 w 6776"/>
              <a:gd name="p0y1" fmla="*/ 0 h 2604"/>
              <a:gd name="p0x2" fmla="*/ 6723 w 6776"/>
              <a:gd name="p0y2" fmla="*/ 0 h 2604"/>
              <a:gd name="p0x3" fmla="*/ 6776 w 6776"/>
              <a:gd name="p0y3" fmla="*/ 53 h 2604"/>
              <a:gd name="p0x4" fmla="*/ 6776 w 6776"/>
              <a:gd name="p0y4" fmla="*/ 120 h 2604"/>
              <a:gd name="p0x5" fmla="*/ 6776 w 6776"/>
              <a:gd name="p0y5" fmla="*/ 2484 h 2604"/>
              <a:gd name="p0x6" fmla="*/ 6776 w 6776"/>
              <a:gd name="p0y6" fmla="*/ 2551 h 2604"/>
              <a:gd name="p0x7" fmla="*/ 6723 w 6776"/>
              <a:gd name="p0y7" fmla="*/ 2604 h 2604"/>
              <a:gd name="p0x8" fmla="*/ 6656 w 6776"/>
              <a:gd name="p0y8" fmla="*/ 2604 h 2604"/>
              <a:gd name="p0x9" fmla="*/ 120 w 6776"/>
              <a:gd name="p0y9" fmla="*/ 2604 h 2604"/>
              <a:gd name="p0x10" fmla="*/ 53 w 6776"/>
              <a:gd name="p0y10" fmla="*/ 2604 h 2604"/>
              <a:gd name="p0x11" fmla="*/ 0 w 6776"/>
              <a:gd name="p0y11" fmla="*/ 2551 h 2604"/>
              <a:gd name="p0x12" fmla="*/ 0 w 6776"/>
              <a:gd name="p0y12" fmla="*/ 2484 h 2604"/>
              <a:gd name="p0x13" fmla="*/ 0 w 6776"/>
              <a:gd name="p0y13" fmla="*/ 120 h 2604"/>
              <a:gd name="p0x14" fmla="*/ 0 w 6776"/>
              <a:gd name="p0y14" fmla="*/ 53 h 2604"/>
              <a:gd name="p0x15" fmla="*/ 53 w 6776"/>
              <a:gd name="p0y15" fmla="*/ 0 h 2604"/>
              <a:gd name="p0x16" fmla="*/ 12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7EAFC2"/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7"/>
            </p:custDataLst>
          </p:nvPr>
        </p:nvSpPr>
        <p:spPr>
          <a:xfrm>
            <a:off x="2061191" y="510021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防护目标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8"/>
            </p:custDataLst>
          </p:nvPr>
        </p:nvSpPr>
        <p:spPr>
          <a:xfrm>
            <a:off x="822941" y="5549798"/>
            <a:ext cx="3810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针对厨房、设备间等易发生水、燃气泄漏的重点区域，提前预警防范财产损失与安全事故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9"/>
            </p:custDataLst>
          </p:nvPr>
        </p:nvSpPr>
        <p:spPr>
          <a:xfrm>
            <a:off x="5155565" y="1109345"/>
            <a:ext cx="2019935" cy="3099435"/>
          </a:xfrm>
          <a:custGeom>
            <a:avLst/>
            <a:gdLst>
              <a:gd name="sw" fmla="*/ 1 w 3181"/>
              <a:gd name="sh" fmla="*/ 1 h 4880"/>
              <a:gd name="mins" fmla="min sw sh"/>
              <a:gd name="dsw" fmla="+- 0 sw mins"/>
              <a:gd name="dsh" fmla="+- 0 sh mins"/>
              <a:gd name="p0x0" fmla="*/ 120 w 3181"/>
              <a:gd name="p0y0" fmla="*/ 0 h 4880"/>
              <a:gd name="p0x1" fmla="*/ 3061 w 3181"/>
              <a:gd name="p0y1" fmla="*/ 0 h 4880"/>
              <a:gd name="p0x2" fmla="*/ 3127 w 3181"/>
              <a:gd name="p0y2" fmla="*/ 0 h 4880"/>
              <a:gd name="p0x3" fmla="*/ 3181 w 3181"/>
              <a:gd name="p0y3" fmla="*/ 53 h 4880"/>
              <a:gd name="p0x4" fmla="*/ 3181 w 3181"/>
              <a:gd name="p0y4" fmla="*/ 120 h 4880"/>
              <a:gd name="p0x5" fmla="*/ 3181 w 3181"/>
              <a:gd name="p0y5" fmla="*/ 4760 h 4880"/>
              <a:gd name="p0x6" fmla="*/ 3181 w 3181"/>
              <a:gd name="p0y6" fmla="*/ 4827 h 4880"/>
              <a:gd name="p0x7" fmla="*/ 3127 w 3181"/>
              <a:gd name="p0y7" fmla="*/ 4880 h 4880"/>
              <a:gd name="p0x8" fmla="*/ 3061 w 3181"/>
              <a:gd name="p0y8" fmla="*/ 4880 h 4880"/>
              <a:gd name="p0x9" fmla="*/ 120 w 3181"/>
              <a:gd name="p0y9" fmla="*/ 4880 h 4880"/>
              <a:gd name="p0x10" fmla="*/ 53 w 3181"/>
              <a:gd name="p0y10" fmla="*/ 4880 h 4880"/>
              <a:gd name="p0x11" fmla="*/ 0 w 3181"/>
              <a:gd name="p0y11" fmla="*/ 4827 h 4880"/>
              <a:gd name="p0x12" fmla="*/ 0 w 3181"/>
              <a:gd name="p0y12" fmla="*/ 4760 h 4880"/>
              <a:gd name="p0x13" fmla="*/ 0 w 3181"/>
              <a:gd name="p0y13" fmla="*/ 120 h 4880"/>
              <a:gd name="p0x14" fmla="*/ 0 w 3181"/>
              <a:gd name="p0y14" fmla="*/ 53 h 4880"/>
              <a:gd name="p0x15" fmla="*/ 53 w 3181"/>
              <a:gd name="p0y15" fmla="*/ 0 h 4880"/>
              <a:gd name="p0x16" fmla="*/ 120 w 3181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30"/>
            </p:custDataLst>
          </p:nvPr>
        </p:nvSpPr>
        <p:spPr>
          <a:xfrm>
            <a:off x="5350510" y="1781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5450840" y="1861820"/>
            <a:ext cx="219075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34"/>
            </p:custDataLst>
          </p:nvPr>
        </p:nvSpPr>
        <p:spPr>
          <a:xfrm>
            <a:off x="5351116" y="2299335"/>
            <a:ext cx="16294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泄漏即时报警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5"/>
            </p:custDataLst>
          </p:nvPr>
        </p:nvSpPr>
        <p:spPr>
          <a:xfrm>
            <a:off x="5351116" y="2699385"/>
            <a:ext cx="1629442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触发时即刻现场声光报警，同时推送报警信息至业主手机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6"/>
            </p:custDataLst>
          </p:nvPr>
        </p:nvSpPr>
        <p:spPr>
          <a:xfrm>
            <a:off x="7375525" y="1109345"/>
            <a:ext cx="2019935" cy="3099435"/>
          </a:xfrm>
          <a:custGeom>
            <a:avLst/>
            <a:gdLst>
              <a:gd name="sw" fmla="*/ 1 w 3181"/>
              <a:gd name="sh" fmla="*/ 1 h 4880"/>
              <a:gd name="mins" fmla="min sw sh"/>
              <a:gd name="dsw" fmla="+- 0 sw mins"/>
              <a:gd name="dsh" fmla="+- 0 sh mins"/>
              <a:gd name="p0x0" fmla="*/ 120 w 3181"/>
              <a:gd name="p0y0" fmla="*/ 0 h 4880"/>
              <a:gd name="p0x1" fmla="*/ 3061 w 3181"/>
              <a:gd name="p0y1" fmla="*/ 0 h 4880"/>
              <a:gd name="p0x2" fmla="*/ 3127 w 3181"/>
              <a:gd name="p0y2" fmla="*/ 0 h 4880"/>
              <a:gd name="p0x3" fmla="*/ 3181 w 3181"/>
              <a:gd name="p0y3" fmla="*/ 53 h 4880"/>
              <a:gd name="p0x4" fmla="*/ 3181 w 3181"/>
              <a:gd name="p0y4" fmla="*/ 120 h 4880"/>
              <a:gd name="p0x5" fmla="*/ 3181 w 3181"/>
              <a:gd name="p0y5" fmla="*/ 4760 h 4880"/>
              <a:gd name="p0x6" fmla="*/ 3181 w 3181"/>
              <a:gd name="p0y6" fmla="*/ 4827 h 4880"/>
              <a:gd name="p0x7" fmla="*/ 3127 w 3181"/>
              <a:gd name="p0y7" fmla="*/ 4880 h 4880"/>
              <a:gd name="p0x8" fmla="*/ 3061 w 3181"/>
              <a:gd name="p0y8" fmla="*/ 4880 h 4880"/>
              <a:gd name="p0x9" fmla="*/ 120 w 3181"/>
              <a:gd name="p0y9" fmla="*/ 4880 h 4880"/>
              <a:gd name="p0x10" fmla="*/ 53 w 3181"/>
              <a:gd name="p0y10" fmla="*/ 4880 h 4880"/>
              <a:gd name="p0x11" fmla="*/ 0 w 3181"/>
              <a:gd name="p0y11" fmla="*/ 4827 h 4880"/>
              <a:gd name="p0x12" fmla="*/ 0 w 3181"/>
              <a:gd name="p0y12" fmla="*/ 4760 h 4880"/>
              <a:gd name="p0x13" fmla="*/ 0 w 3181"/>
              <a:gd name="p0y13" fmla="*/ 120 h 4880"/>
              <a:gd name="p0x14" fmla="*/ 0 w 3181"/>
              <a:gd name="p0y14" fmla="*/ 53 h 4880"/>
              <a:gd name="p0x15" fmla="*/ 53 w 3181"/>
              <a:gd name="p0y15" fmla="*/ 0 h 4880"/>
              <a:gd name="p0x16" fmla="*/ 120 w 3181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37"/>
            </p:custDataLst>
          </p:nvPr>
        </p:nvSpPr>
        <p:spPr>
          <a:xfrm>
            <a:off x="7571105" y="1781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7656830" y="1861820"/>
            <a:ext cx="24765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41"/>
            </p:custDataLst>
          </p:nvPr>
        </p:nvSpPr>
        <p:spPr>
          <a:xfrm>
            <a:off x="7571108" y="2299335"/>
            <a:ext cx="16294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自动关闭阀门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42"/>
            </p:custDataLst>
          </p:nvPr>
        </p:nvSpPr>
        <p:spPr>
          <a:xfrm>
            <a:off x="7571108" y="2699385"/>
            <a:ext cx="1629442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联动自动关闭进水总阀、燃气总阀，第一时间切断风险源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43"/>
            </p:custDataLst>
          </p:nvPr>
        </p:nvSpPr>
        <p:spPr>
          <a:xfrm>
            <a:off x="9595485" y="1109345"/>
            <a:ext cx="2019935" cy="3099435"/>
          </a:xfrm>
          <a:custGeom>
            <a:avLst/>
            <a:gdLst>
              <a:gd name="sw" fmla="*/ 1 w 3181"/>
              <a:gd name="sh" fmla="*/ 1 h 4880"/>
              <a:gd name="mins" fmla="min sw sh"/>
              <a:gd name="dsw" fmla="+- 0 sw mins"/>
              <a:gd name="dsh" fmla="+- 0 sh mins"/>
              <a:gd name="p0x0" fmla="*/ 120 w 3181"/>
              <a:gd name="p0y0" fmla="*/ 0 h 4880"/>
              <a:gd name="p0x1" fmla="*/ 3061 w 3181"/>
              <a:gd name="p0y1" fmla="*/ 0 h 4880"/>
              <a:gd name="p0x2" fmla="*/ 3127 w 3181"/>
              <a:gd name="p0y2" fmla="*/ 0 h 4880"/>
              <a:gd name="p0x3" fmla="*/ 3181 w 3181"/>
              <a:gd name="p0y3" fmla="*/ 53 h 4880"/>
              <a:gd name="p0x4" fmla="*/ 3181 w 3181"/>
              <a:gd name="p0y4" fmla="*/ 120 h 4880"/>
              <a:gd name="p0x5" fmla="*/ 3181 w 3181"/>
              <a:gd name="p0y5" fmla="*/ 4760 h 4880"/>
              <a:gd name="p0x6" fmla="*/ 3181 w 3181"/>
              <a:gd name="p0y6" fmla="*/ 4827 h 4880"/>
              <a:gd name="p0x7" fmla="*/ 3127 w 3181"/>
              <a:gd name="p0y7" fmla="*/ 4880 h 4880"/>
              <a:gd name="p0x8" fmla="*/ 3061 w 3181"/>
              <a:gd name="p0y8" fmla="*/ 4880 h 4880"/>
              <a:gd name="p0x9" fmla="*/ 120 w 3181"/>
              <a:gd name="p0y9" fmla="*/ 4880 h 4880"/>
              <a:gd name="p0x10" fmla="*/ 53 w 3181"/>
              <a:gd name="p0y10" fmla="*/ 4880 h 4880"/>
              <a:gd name="p0x11" fmla="*/ 0 w 3181"/>
              <a:gd name="p0y11" fmla="*/ 4827 h 4880"/>
              <a:gd name="p0x12" fmla="*/ 0 w 3181"/>
              <a:gd name="p0y12" fmla="*/ 4760 h 4880"/>
              <a:gd name="p0x13" fmla="*/ 0 w 3181"/>
              <a:gd name="p0y13" fmla="*/ 120 h 4880"/>
              <a:gd name="p0x14" fmla="*/ 0 w 3181"/>
              <a:gd name="p0y14" fmla="*/ 53 h 4880"/>
              <a:gd name="p0x15" fmla="*/ 53 w 3181"/>
              <a:gd name="p0y15" fmla="*/ 0 h 4880"/>
              <a:gd name="p0x16" fmla="*/ 120 w 3181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44"/>
            </p:custDataLst>
          </p:nvPr>
        </p:nvSpPr>
        <p:spPr>
          <a:xfrm>
            <a:off x="9791065" y="1781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9876790" y="1861820"/>
            <a:ext cx="247650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8"/>
            </p:custDataLst>
          </p:nvPr>
        </p:nvSpPr>
        <p:spPr>
          <a:xfrm>
            <a:off x="9791109" y="2299335"/>
            <a:ext cx="16294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自动排风启动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9"/>
            </p:custDataLst>
          </p:nvPr>
        </p:nvSpPr>
        <p:spPr>
          <a:xfrm>
            <a:off x="9791109" y="2699385"/>
            <a:ext cx="1629442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自动启动对应区域排风系统，快速降低燃气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积水隐患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智能灯光系统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灯光控制方案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1984375"/>
          </a:xfrm>
          <a:custGeom>
            <a:avLst/>
            <a:gdLst>
              <a:gd name="sw" fmla="*/ 1 w 9385"/>
              <a:gd name="sh" fmla="*/ 1 h 3125"/>
              <a:gd name="mins" fmla="min sw sh"/>
              <a:gd name="dsw" fmla="+- 0 sw mins"/>
              <a:gd name="dsh" fmla="+- 0 sh mins"/>
              <a:gd name="p0x0" fmla="*/ 120 w 9385"/>
              <a:gd name="p0y0" fmla="*/ 0 h 3125"/>
              <a:gd name="p0x1" fmla="*/ 9265 w 9385"/>
              <a:gd name="p0y1" fmla="*/ 0 h 3125"/>
              <a:gd name="p0x2" fmla="*/ 9331 w 9385"/>
              <a:gd name="p0y2" fmla="*/ 0 h 3125"/>
              <a:gd name="p0x3" fmla="*/ 9385 w 9385"/>
              <a:gd name="p0y3" fmla="*/ 53 h 3125"/>
              <a:gd name="p0x4" fmla="*/ 9385 w 9385"/>
              <a:gd name="p0y4" fmla="*/ 120 h 3125"/>
              <a:gd name="p0x5" fmla="*/ 9385 w 9385"/>
              <a:gd name="p0y5" fmla="*/ 3005 h 3125"/>
              <a:gd name="p0x6" fmla="*/ 9385 w 9385"/>
              <a:gd name="p0y6" fmla="*/ 3071 h 3125"/>
              <a:gd name="p0x7" fmla="*/ 9331 w 9385"/>
              <a:gd name="p0y7" fmla="*/ 3125 h 3125"/>
              <a:gd name="p0x8" fmla="*/ 9265 w 9385"/>
              <a:gd name="p0y8" fmla="*/ 3125 h 3125"/>
              <a:gd name="p0x9" fmla="*/ 120 w 9385"/>
              <a:gd name="p0y9" fmla="*/ 3125 h 3125"/>
              <a:gd name="p0x10" fmla="*/ 53 w 9385"/>
              <a:gd name="p0y10" fmla="*/ 3125 h 3125"/>
              <a:gd name="p0x11" fmla="*/ 0 w 9385"/>
              <a:gd name="p0y11" fmla="*/ 3071 h 3125"/>
              <a:gd name="p0x12" fmla="*/ 0 w 9385"/>
              <a:gd name="p0y12" fmla="*/ 3005 h 3125"/>
              <a:gd name="p0x13" fmla="*/ 0 w 9385"/>
              <a:gd name="p0y13" fmla="*/ 120 h 3125"/>
              <a:gd name="p0x14" fmla="*/ 0 w 9385"/>
              <a:gd name="p0y14" fmla="*/ 53 h 3125"/>
              <a:gd name="p0x15" fmla="*/ 53 w 9385"/>
              <a:gd name="p0y15" fmla="*/ 0 h 3125"/>
              <a:gd name="p0x16" fmla="*/ 120 w 9385"/>
              <a:gd name="p0y16" fmla="*/ 0 h 3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7EAFC2"/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389709" y="1278865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4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641702" y="2070392"/>
            <a:ext cx="2133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四种控制方式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20775" y="2573312"/>
            <a:ext cx="485172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每路灯光接入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开关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调光模块，支持多种控制手段</a:t>
            </a:r>
            <a:endParaRPr lang="zh-CN" altLang="en-US"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3293745"/>
            <a:ext cx="2879725" cy="1489075"/>
          </a:xfrm>
          <a:custGeom>
            <a:avLst/>
            <a:gdLst>
              <a:gd name="sw" fmla="*/ 1 w 4535"/>
              <a:gd name="sh" fmla="*/ 1 h 2344"/>
              <a:gd name="mins" fmla="min sw sh"/>
              <a:gd name="dsw" fmla="+- 0 sw mins"/>
              <a:gd name="dsh" fmla="+- 0 sh mins"/>
              <a:gd name="p0x0" fmla="*/ 120 w 4535"/>
              <a:gd name="p0y0" fmla="*/ 0 h 2344"/>
              <a:gd name="p0x1" fmla="*/ 4415 w 4535"/>
              <a:gd name="p0y1" fmla="*/ 0 h 2344"/>
              <a:gd name="p0x2" fmla="*/ 4481 w 4535"/>
              <a:gd name="p0y2" fmla="*/ 0 h 2344"/>
              <a:gd name="p0x3" fmla="*/ 4535 w 4535"/>
              <a:gd name="p0y3" fmla="*/ 53 h 2344"/>
              <a:gd name="p0x4" fmla="*/ 4535 w 4535"/>
              <a:gd name="p0y4" fmla="*/ 120 h 2344"/>
              <a:gd name="p0x5" fmla="*/ 4535 w 4535"/>
              <a:gd name="p0y5" fmla="*/ 2224 h 2344"/>
              <a:gd name="p0x6" fmla="*/ 4535 w 4535"/>
              <a:gd name="p0y6" fmla="*/ 2291 h 2344"/>
              <a:gd name="p0x7" fmla="*/ 4481 w 4535"/>
              <a:gd name="p0y7" fmla="*/ 2344 h 2344"/>
              <a:gd name="p0x8" fmla="*/ 4415 w 4535"/>
              <a:gd name="p0y8" fmla="*/ 2344 h 2344"/>
              <a:gd name="p0x9" fmla="*/ 120 w 4535"/>
              <a:gd name="p0y9" fmla="*/ 2344 h 2344"/>
              <a:gd name="p0x10" fmla="*/ 53 w 4535"/>
              <a:gd name="p0y10" fmla="*/ 2344 h 2344"/>
              <a:gd name="p0x11" fmla="*/ 0 w 4535"/>
              <a:gd name="p0y11" fmla="*/ 2291 h 2344"/>
              <a:gd name="p0x12" fmla="*/ 0 w 4535"/>
              <a:gd name="p0y12" fmla="*/ 2224 h 2344"/>
              <a:gd name="p0x13" fmla="*/ 0 w 4535"/>
              <a:gd name="p0y13" fmla="*/ 120 h 2344"/>
              <a:gd name="p0x14" fmla="*/ 0 w 4535"/>
              <a:gd name="p0y14" fmla="*/ 53 h 2344"/>
              <a:gd name="p0x15" fmla="*/ 53 w 4535"/>
              <a:gd name="p0y15" fmla="*/ 0 h 2344"/>
              <a:gd name="p0x16" fmla="*/ 120 w 4535"/>
              <a:gd name="p0y16" fmla="*/ 0 h 23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3497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738" t="-19825" r="-2738" b="-19825"/>
          <a:stretch>
            <a:fillRect/>
          </a:stretch>
        </p:blipFill>
        <p:spPr>
          <a:xfrm>
            <a:off x="840105" y="3578225"/>
            <a:ext cx="28130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04925" y="354904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面板控制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4015768"/>
            <a:ext cx="24893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墙面智能面板，按键操作，符合传统习惯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3655695" y="3293745"/>
            <a:ext cx="2879725" cy="1489075"/>
          </a:xfrm>
          <a:custGeom>
            <a:avLst/>
            <a:gdLst>
              <a:gd name="sw" fmla="*/ 1 w 4535"/>
              <a:gd name="sh" fmla="*/ 1 h 2344"/>
              <a:gd name="mins" fmla="min sw sh"/>
              <a:gd name="dsw" fmla="+- 0 sw mins"/>
              <a:gd name="dsh" fmla="+- 0 sh mins"/>
              <a:gd name="p0x0" fmla="*/ 120 w 4535"/>
              <a:gd name="p0y0" fmla="*/ 0 h 2344"/>
              <a:gd name="p0x1" fmla="*/ 4415 w 4535"/>
              <a:gd name="p0y1" fmla="*/ 0 h 2344"/>
              <a:gd name="p0x2" fmla="*/ 4481 w 4535"/>
              <a:gd name="p0y2" fmla="*/ 0 h 2344"/>
              <a:gd name="p0x3" fmla="*/ 4535 w 4535"/>
              <a:gd name="p0y3" fmla="*/ 53 h 2344"/>
              <a:gd name="p0x4" fmla="*/ 4535 w 4535"/>
              <a:gd name="p0y4" fmla="*/ 120 h 2344"/>
              <a:gd name="p0x5" fmla="*/ 4535 w 4535"/>
              <a:gd name="p0y5" fmla="*/ 2224 h 2344"/>
              <a:gd name="p0x6" fmla="*/ 4535 w 4535"/>
              <a:gd name="p0y6" fmla="*/ 2291 h 2344"/>
              <a:gd name="p0x7" fmla="*/ 4481 w 4535"/>
              <a:gd name="p0y7" fmla="*/ 2344 h 2344"/>
              <a:gd name="p0x8" fmla="*/ 4415 w 4535"/>
              <a:gd name="p0y8" fmla="*/ 2344 h 2344"/>
              <a:gd name="p0x9" fmla="*/ 120 w 4535"/>
              <a:gd name="p0y9" fmla="*/ 2344 h 2344"/>
              <a:gd name="p0x10" fmla="*/ 53 w 4535"/>
              <a:gd name="p0y10" fmla="*/ 2344 h 2344"/>
              <a:gd name="p0x11" fmla="*/ 0 w 4535"/>
              <a:gd name="p0y11" fmla="*/ 2291 h 2344"/>
              <a:gd name="p0x12" fmla="*/ 0 w 4535"/>
              <a:gd name="p0y12" fmla="*/ 2224 h 2344"/>
              <a:gd name="p0x13" fmla="*/ 0 w 4535"/>
              <a:gd name="p0y13" fmla="*/ 120 h 2344"/>
              <a:gd name="p0x14" fmla="*/ 0 w 4535"/>
              <a:gd name="p0y14" fmla="*/ 53 h 2344"/>
              <a:gd name="p0x15" fmla="*/ 53 w 4535"/>
              <a:gd name="p0y15" fmla="*/ 0 h 2344"/>
              <a:gd name="p0x16" fmla="*/ 120 w 4535"/>
              <a:gd name="p0y16" fmla="*/ 0 h 23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851275" y="3497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3950970" y="3578225"/>
            <a:ext cx="219075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384777" y="3549043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触摸屏控制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3851377" y="4015768"/>
            <a:ext cx="248937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中央触控屏图形化界面，一屏掌控全屋灯光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75945" y="4982845"/>
            <a:ext cx="2879725" cy="1489075"/>
          </a:xfrm>
          <a:custGeom>
            <a:avLst/>
            <a:gdLst>
              <a:gd name="sw" fmla="*/ 1 w 4535"/>
              <a:gd name="sh" fmla="*/ 1 h 2345"/>
              <a:gd name="mins" fmla="min sw sh"/>
              <a:gd name="dsw" fmla="+- 0 sw mins"/>
              <a:gd name="dsh" fmla="+- 0 sh mins"/>
              <a:gd name="p0x0" fmla="*/ 120 w 4535"/>
              <a:gd name="p0y0" fmla="*/ 0 h 2345"/>
              <a:gd name="p0x1" fmla="*/ 4415 w 4535"/>
              <a:gd name="p0y1" fmla="*/ 0 h 2345"/>
              <a:gd name="p0x2" fmla="*/ 4481 w 4535"/>
              <a:gd name="p0y2" fmla="*/ 0 h 2345"/>
              <a:gd name="p0x3" fmla="*/ 4535 w 4535"/>
              <a:gd name="p0y3" fmla="*/ 53 h 2345"/>
              <a:gd name="p0x4" fmla="*/ 4535 w 4535"/>
              <a:gd name="p0y4" fmla="*/ 120 h 2345"/>
              <a:gd name="p0x5" fmla="*/ 4535 w 4535"/>
              <a:gd name="p0y5" fmla="*/ 2225 h 2345"/>
              <a:gd name="p0x6" fmla="*/ 4535 w 4535"/>
              <a:gd name="p0y6" fmla="*/ 2291 h 2345"/>
              <a:gd name="p0x7" fmla="*/ 4481 w 4535"/>
              <a:gd name="p0y7" fmla="*/ 2345 h 2345"/>
              <a:gd name="p0x8" fmla="*/ 4415 w 4535"/>
              <a:gd name="p0y8" fmla="*/ 2345 h 2345"/>
              <a:gd name="p0x9" fmla="*/ 120 w 4535"/>
              <a:gd name="p0y9" fmla="*/ 2345 h 2345"/>
              <a:gd name="p0x10" fmla="*/ 53 w 4535"/>
              <a:gd name="p0y10" fmla="*/ 2345 h 2345"/>
              <a:gd name="p0x11" fmla="*/ 0 w 4535"/>
              <a:gd name="p0y11" fmla="*/ 2291 h 2345"/>
              <a:gd name="p0x12" fmla="*/ 0 w 4535"/>
              <a:gd name="p0y12" fmla="*/ 2225 h 2345"/>
              <a:gd name="p0x13" fmla="*/ 0 w 4535"/>
              <a:gd name="p0y13" fmla="*/ 120 h 2345"/>
              <a:gd name="p0x14" fmla="*/ 0 w 4535"/>
              <a:gd name="p0y14" fmla="*/ 53 h 2345"/>
              <a:gd name="p0x15" fmla="*/ 53 w 4535"/>
              <a:gd name="p0y15" fmla="*/ 0 h 2345"/>
              <a:gd name="p0x16" fmla="*/ 120 w 4535"/>
              <a:gd name="p0y16" fmla="*/ 0 h 2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771525" y="51860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7451" t="-2933" r="-7451" b="-2933"/>
          <a:stretch>
            <a:fillRect/>
          </a:stretch>
        </p:blipFill>
        <p:spPr>
          <a:xfrm>
            <a:off x="887730" y="5267325"/>
            <a:ext cx="186055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304925" y="523809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手机远程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771525" y="5704818"/>
            <a:ext cx="24893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外出时通过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开关灯光，模拟在家状态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3655695" y="4982845"/>
            <a:ext cx="2879725" cy="1489075"/>
          </a:xfrm>
          <a:custGeom>
            <a:avLst/>
            <a:gdLst>
              <a:gd name="sw" fmla="*/ 1 w 4535"/>
              <a:gd name="sh" fmla="*/ 1 h 2345"/>
              <a:gd name="mins" fmla="min sw sh"/>
              <a:gd name="dsw" fmla="+- 0 sw mins"/>
              <a:gd name="dsh" fmla="+- 0 sh mins"/>
              <a:gd name="p0x0" fmla="*/ 120 w 4535"/>
              <a:gd name="p0y0" fmla="*/ 0 h 2345"/>
              <a:gd name="p0x1" fmla="*/ 4415 w 4535"/>
              <a:gd name="p0y1" fmla="*/ 0 h 2345"/>
              <a:gd name="p0x2" fmla="*/ 4481 w 4535"/>
              <a:gd name="p0y2" fmla="*/ 0 h 2345"/>
              <a:gd name="p0x3" fmla="*/ 4535 w 4535"/>
              <a:gd name="p0y3" fmla="*/ 53 h 2345"/>
              <a:gd name="p0x4" fmla="*/ 4535 w 4535"/>
              <a:gd name="p0y4" fmla="*/ 120 h 2345"/>
              <a:gd name="p0x5" fmla="*/ 4535 w 4535"/>
              <a:gd name="p0y5" fmla="*/ 2225 h 2345"/>
              <a:gd name="p0x6" fmla="*/ 4535 w 4535"/>
              <a:gd name="p0y6" fmla="*/ 2291 h 2345"/>
              <a:gd name="p0x7" fmla="*/ 4481 w 4535"/>
              <a:gd name="p0y7" fmla="*/ 2345 h 2345"/>
              <a:gd name="p0x8" fmla="*/ 4415 w 4535"/>
              <a:gd name="p0y8" fmla="*/ 2345 h 2345"/>
              <a:gd name="p0x9" fmla="*/ 120 w 4535"/>
              <a:gd name="p0y9" fmla="*/ 2345 h 2345"/>
              <a:gd name="p0x10" fmla="*/ 53 w 4535"/>
              <a:gd name="p0y10" fmla="*/ 2345 h 2345"/>
              <a:gd name="p0x11" fmla="*/ 0 w 4535"/>
              <a:gd name="p0y11" fmla="*/ 2291 h 2345"/>
              <a:gd name="p0x12" fmla="*/ 0 w 4535"/>
              <a:gd name="p0y12" fmla="*/ 2225 h 2345"/>
              <a:gd name="p0x13" fmla="*/ 0 w 4535"/>
              <a:gd name="p0y13" fmla="*/ 120 h 2345"/>
              <a:gd name="p0x14" fmla="*/ 0 w 4535"/>
              <a:gd name="p0y14" fmla="*/ 53 h 2345"/>
              <a:gd name="p0x15" fmla="*/ 53 w 4535"/>
              <a:gd name="p0y15" fmla="*/ 0 h 2345"/>
              <a:gd name="p0x16" fmla="*/ 120 w 4535"/>
              <a:gd name="p0y16" fmla="*/ 0 h 2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3851275" y="51860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3967480" y="5267325"/>
            <a:ext cx="186055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4384777" y="5238093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传感器自动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3851377" y="5704818"/>
            <a:ext cx="248937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人体感应人来灯亮、人走灯灭；光照感应自动调节亮度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20 w 7654"/>
              <a:gd name="p0y0" fmla="*/ 0 h 4050"/>
              <a:gd name="p0x1" fmla="*/ 7534 w 7654"/>
              <a:gd name="p0y1" fmla="*/ 0 h 4050"/>
              <a:gd name="p0x2" fmla="*/ 7600 w 7654"/>
              <a:gd name="p0y2" fmla="*/ 0 h 4050"/>
              <a:gd name="p0x3" fmla="*/ 7654 w 7654"/>
              <a:gd name="p0y3" fmla="*/ 53 h 4050"/>
              <a:gd name="p0x4" fmla="*/ 7654 w 7654"/>
              <a:gd name="p0y4" fmla="*/ 120 h 4050"/>
              <a:gd name="p0x5" fmla="*/ 7654 w 7654"/>
              <a:gd name="p0y5" fmla="*/ 3930 h 4050"/>
              <a:gd name="p0x6" fmla="*/ 7654 w 7654"/>
              <a:gd name="p0y6" fmla="*/ 3996 h 4050"/>
              <a:gd name="p0x7" fmla="*/ 7600 w 7654"/>
              <a:gd name="p0y7" fmla="*/ 4050 h 4050"/>
              <a:gd name="p0x8" fmla="*/ 7534 w 7654"/>
              <a:gd name="p0y8" fmla="*/ 4050 h 4050"/>
              <a:gd name="p0x9" fmla="*/ 120 w 7654"/>
              <a:gd name="p0y9" fmla="*/ 4050 h 4050"/>
              <a:gd name="p0x10" fmla="*/ 53 w 7654"/>
              <a:gd name="p0y10" fmla="*/ 4050 h 4050"/>
              <a:gd name="p0x11" fmla="*/ 0 w 7654"/>
              <a:gd name="p0y11" fmla="*/ 3996 h 4050"/>
              <a:gd name="p0x12" fmla="*/ 0 w 7654"/>
              <a:gd name="p0y12" fmla="*/ 3930 h 4050"/>
              <a:gd name="p0x13" fmla="*/ 0 w 7654"/>
              <a:gd name="p0y13" fmla="*/ 120 h 4050"/>
              <a:gd name="p0x14" fmla="*/ 0 w 7654"/>
              <a:gd name="p0y14" fmla="*/ 53 h 4050"/>
              <a:gd name="p0x15" fmla="*/ 53 w 7654"/>
              <a:gd name="p0y15" fmla="*/ 0 h 4050"/>
              <a:gd name="p0x16" fmla="*/ 12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9500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7035800" y="1385570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748374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调光能力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7485380" y="2124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6818" t="-1061" r="-6818" b="-1061"/>
          <a:stretch>
            <a:fillRect/>
          </a:stretch>
        </p:blipFill>
        <p:spPr>
          <a:xfrm>
            <a:off x="7538085" y="2186940"/>
            <a:ext cx="238125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7276205" y="2535574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无级调光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97522" y="2798464"/>
            <a:ext cx="1319508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LED</a:t>
            </a:r>
            <a:r>
              <a:rPr lang="zh-CN" altLang="en-US"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灯</a:t>
            </a:r>
            <a:r>
              <a:rPr lang="en-US" altLang="zh-CN"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0-100%</a:t>
            </a:r>
            <a:r>
              <a:rPr lang="zh-CN" altLang="en-US"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平滑过渡无闪烁</a:t>
            </a:r>
            <a:endParaRPr lang="zh-CN" altLang="en-US" sz="10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9013825" y="2124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9080500" y="2186940"/>
            <a:ext cx="209550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8804377" y="2535574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区域独立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51"/>
            </p:custDataLst>
          </p:nvPr>
        </p:nvSpPr>
        <p:spPr>
          <a:xfrm>
            <a:off x="8518627" y="2798464"/>
            <a:ext cx="1333576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客厅、卧室、走廊各有最佳亮度</a:t>
            </a:r>
            <a:endParaRPr sz="10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2"/>
            </p:custDataLst>
          </p:nvPr>
        </p:nvSpPr>
        <p:spPr>
          <a:xfrm>
            <a:off x="10541635" y="22313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10608310" y="2292985"/>
            <a:ext cx="209550" cy="2146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6"/>
            </p:custDataLst>
          </p:nvPr>
        </p:nvSpPr>
        <p:spPr>
          <a:xfrm>
            <a:off x="10332539" y="2642206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渐变时间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7"/>
            </p:custDataLst>
          </p:nvPr>
        </p:nvSpPr>
        <p:spPr>
          <a:xfrm>
            <a:off x="9980114" y="2905097"/>
            <a:ext cx="146692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避免突然亮灭造成不适</a:t>
            </a:r>
            <a:endParaRPr sz="10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8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20 w 7654"/>
              <a:gd name="p0y0" fmla="*/ 0 h 4050"/>
              <a:gd name="p0x1" fmla="*/ 7534 w 7654"/>
              <a:gd name="p0y1" fmla="*/ 0 h 4050"/>
              <a:gd name="p0x2" fmla="*/ 7600 w 7654"/>
              <a:gd name="p0y2" fmla="*/ 0 h 4050"/>
              <a:gd name="p0x3" fmla="*/ 7654 w 7654"/>
              <a:gd name="p0y3" fmla="*/ 53 h 4050"/>
              <a:gd name="p0x4" fmla="*/ 7654 w 7654"/>
              <a:gd name="p0y4" fmla="*/ 120 h 4050"/>
              <a:gd name="p0x5" fmla="*/ 7654 w 7654"/>
              <a:gd name="p0y5" fmla="*/ 3930 h 4050"/>
              <a:gd name="p0x6" fmla="*/ 7654 w 7654"/>
              <a:gd name="p0y6" fmla="*/ 3996 h 4050"/>
              <a:gd name="p0x7" fmla="*/ 7600 w 7654"/>
              <a:gd name="p0y7" fmla="*/ 4050 h 4050"/>
              <a:gd name="p0x8" fmla="*/ 7534 w 7654"/>
              <a:gd name="p0y8" fmla="*/ 4050 h 4050"/>
              <a:gd name="p0x9" fmla="*/ 120 w 7654"/>
              <a:gd name="p0y9" fmla="*/ 4050 h 4050"/>
              <a:gd name="p0x10" fmla="*/ 53 w 7654"/>
              <a:gd name="p0y10" fmla="*/ 4050 h 4050"/>
              <a:gd name="p0x11" fmla="*/ 0 w 7654"/>
              <a:gd name="p0y11" fmla="*/ 3996 h 4050"/>
              <a:gd name="p0x12" fmla="*/ 0 w 7654"/>
              <a:gd name="p0y12" fmla="*/ 3930 h 4050"/>
              <a:gd name="p0x13" fmla="*/ 0 w 7654"/>
              <a:gd name="p0y13" fmla="*/ 120 h 4050"/>
              <a:gd name="p0x14" fmla="*/ 0 w 7654"/>
              <a:gd name="p0y14" fmla="*/ 53 h 4050"/>
              <a:gd name="p0x15" fmla="*/ 53 w 7654"/>
              <a:gd name="p0y15" fmla="*/ 0 h 4050"/>
              <a:gd name="p0x16" fmla="*/ 12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59"/>
            </p:custDataLst>
          </p:nvPr>
        </p:nvSpPr>
        <p:spPr>
          <a:xfrm>
            <a:off x="6950075" y="4095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2619" t="-10303" r="-2619" b="-10303"/>
          <a:stretch>
            <a:fillRect/>
          </a:stretch>
        </p:blipFill>
        <p:spPr>
          <a:xfrm>
            <a:off x="7019290" y="4176395"/>
            <a:ext cx="280670" cy="2527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63"/>
            </p:custDataLst>
          </p:nvPr>
        </p:nvSpPr>
        <p:spPr>
          <a:xfrm>
            <a:off x="7483745" y="4122420"/>
            <a:ext cx="1888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总线技术</a:t>
            </a:r>
            <a:endParaRPr lang="zh-CN"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64"/>
            </p:custDataLst>
          </p:nvPr>
        </p:nvSpPr>
        <p:spPr>
          <a:xfrm>
            <a:off x="7485380" y="50222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65"/>
            </p:custDataLst>
          </p:nvPr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7552055" y="5083810"/>
            <a:ext cx="209550" cy="21463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68"/>
            </p:custDataLst>
          </p:nvPr>
        </p:nvSpPr>
        <p:spPr>
          <a:xfrm>
            <a:off x="7276205" y="5433032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国际标准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69"/>
            </p:custDataLst>
          </p:nvPr>
        </p:nvSpPr>
        <p:spPr>
          <a:xfrm>
            <a:off x="7057130" y="5695921"/>
            <a:ext cx="120022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全球通用开放协议</a:t>
            </a:r>
            <a:endParaRPr sz="10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70"/>
            </p:custDataLst>
          </p:nvPr>
        </p:nvSpPr>
        <p:spPr>
          <a:xfrm>
            <a:off x="9013825" y="50222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71"/>
            </p:custDataLst>
          </p:nvPr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9080500" y="5083810"/>
            <a:ext cx="209550" cy="21463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74"/>
            </p:custDataLst>
          </p:nvPr>
        </p:nvSpPr>
        <p:spPr>
          <a:xfrm>
            <a:off x="8804377" y="5433032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稳定可靠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75"/>
            </p:custDataLst>
          </p:nvPr>
        </p:nvSpPr>
        <p:spPr>
          <a:xfrm>
            <a:off x="8651977" y="5695921"/>
            <a:ext cx="106687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工业级总线架构</a:t>
            </a:r>
            <a:endParaRPr sz="10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76"/>
            </p:custDataLst>
          </p:nvPr>
        </p:nvSpPr>
        <p:spPr>
          <a:xfrm>
            <a:off x="10541635" y="50222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77"/>
            </p:custDataLst>
          </p:nvPr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10620375" y="5083810"/>
            <a:ext cx="186055" cy="21463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80"/>
            </p:custDataLst>
          </p:nvPr>
        </p:nvSpPr>
        <p:spPr>
          <a:xfrm>
            <a:off x="10332539" y="5433032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扩展性强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81"/>
            </p:custDataLst>
          </p:nvPr>
        </p:nvSpPr>
        <p:spPr>
          <a:xfrm>
            <a:off x="10046789" y="5695921"/>
            <a:ext cx="133357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灵活扩容多系统集成</a:t>
            </a:r>
            <a:endParaRPr sz="10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灯光场景模式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3748405"/>
          </a:xfrm>
          <a:custGeom>
            <a:avLst/>
            <a:gdLst>
              <a:gd name="sw" fmla="*/ 1 w 17385"/>
              <a:gd name="sh" fmla="*/ 1 h 5902"/>
              <a:gd name="mins" fmla="min sw sh"/>
              <a:gd name="dsw" fmla="+- 0 sw mins"/>
              <a:gd name="dsh" fmla="+- 0 sh mins"/>
              <a:gd name="p0x0" fmla="*/ 120 w 17385"/>
              <a:gd name="p0y0" fmla="*/ 0 h 5902"/>
              <a:gd name="p0x1" fmla="*/ 17265 w 17385"/>
              <a:gd name="p0y1" fmla="*/ 0 h 5902"/>
              <a:gd name="p0x2" fmla="*/ 17331 w 17385"/>
              <a:gd name="p0y2" fmla="*/ 0 h 5902"/>
              <a:gd name="p0x3" fmla="*/ 17385 w 17385"/>
              <a:gd name="p0y3" fmla="*/ 53 h 5902"/>
              <a:gd name="p0x4" fmla="*/ 17385 w 17385"/>
              <a:gd name="p0y4" fmla="*/ 120 h 5902"/>
              <a:gd name="p0x5" fmla="*/ 17385 w 17385"/>
              <a:gd name="p0y5" fmla="*/ 5782 h 5902"/>
              <a:gd name="p0x6" fmla="*/ 17385 w 17385"/>
              <a:gd name="p0y6" fmla="*/ 5848 h 5902"/>
              <a:gd name="p0x7" fmla="*/ 17331 w 17385"/>
              <a:gd name="p0y7" fmla="*/ 5902 h 5902"/>
              <a:gd name="p0x8" fmla="*/ 17265 w 17385"/>
              <a:gd name="p0y8" fmla="*/ 5902 h 5902"/>
              <a:gd name="p0x9" fmla="*/ 120 w 17385"/>
              <a:gd name="p0y9" fmla="*/ 5902 h 5902"/>
              <a:gd name="p0x10" fmla="*/ 53 w 17385"/>
              <a:gd name="p0y10" fmla="*/ 5902 h 5902"/>
              <a:gd name="p0x11" fmla="*/ 0 w 17385"/>
              <a:gd name="p0y11" fmla="*/ 5848 h 5902"/>
              <a:gd name="p0x12" fmla="*/ 0 w 17385"/>
              <a:gd name="p0y12" fmla="*/ 5782 h 5902"/>
              <a:gd name="p0x13" fmla="*/ 0 w 17385"/>
              <a:gd name="p0y13" fmla="*/ 120 h 5902"/>
              <a:gd name="p0x14" fmla="*/ 0 w 17385"/>
              <a:gd name="p0y14" fmla="*/ 53 h 5902"/>
              <a:gd name="p0x15" fmla="*/ 53 w 17385"/>
              <a:gd name="p0y15" fmla="*/ 0 h 5902"/>
              <a:gd name="p0x16" fmla="*/ 120 w 17385"/>
              <a:gd name="p0y16" fmla="*/ 0 h 59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771525" y="1304925"/>
          <a:ext cx="10648950" cy="335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753"/>
                <a:gridCol w="2342702"/>
                <a:gridCol w="6389484"/>
              </a:tblGrid>
              <a:tr h="426690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场景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FC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触发方式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FC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灯光效果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AFC2"/>
                    </a:solidFill>
                  </a:tcPr>
                </a:tc>
              </a:tr>
              <a:tr h="493588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回家模式</a:t>
                      </a:r>
                      <a:endParaRPr sz="1350" b="1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入门一键</a:t>
                      </a:r>
                      <a:r>
                        <a:rPr lang="en-US" altLang="zh-CN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手机</a:t>
                      </a:r>
                      <a:endParaRPr lang="zh-CN" altLang="en-US"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玄关灯亮，客厅灯渐亮至</a:t>
                      </a:r>
                      <a:r>
                        <a:rPr sz="1415" b="1" spc="-14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60%</a:t>
                      </a:r>
                      <a:endParaRPr sz="1415" b="1" spc="-14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</a:tr>
              <a:tr h="478184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会客模式</a:t>
                      </a:r>
                      <a:endParaRPr sz="1350" b="1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面板</a:t>
                      </a:r>
                      <a:r>
                        <a:rPr lang="en-US" altLang="zh-CN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触控屏</a:t>
                      </a:r>
                      <a:endParaRPr lang="zh-CN" altLang="en-US"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客厅主灯全亮，氛围灯开启</a:t>
                      </a:r>
                      <a:endParaRPr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</a:tr>
              <a:tr h="493588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观影模式</a:t>
                      </a:r>
                      <a:endParaRPr sz="1350" b="1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面板</a:t>
                      </a:r>
                      <a:r>
                        <a:rPr lang="en-US" altLang="zh-CN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触控屏</a:t>
                      </a:r>
                      <a:endParaRPr lang="zh-CN" altLang="en-US"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主灯关闭，背景灯调至</a:t>
                      </a:r>
                      <a:r>
                        <a:rPr sz="1415" b="1" spc="-14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15%</a:t>
                      </a:r>
                      <a:endParaRPr sz="1415" b="1" spc="-14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</a:tr>
              <a:tr h="493588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用餐模式</a:t>
                      </a:r>
                      <a:endParaRPr sz="1350" b="1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面板</a:t>
                      </a:r>
                      <a:r>
                        <a:rPr lang="en-US" altLang="zh-CN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触控屏</a:t>
                      </a:r>
                      <a:endParaRPr lang="zh-CN" altLang="en-US"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餐厅灯调至暖光</a:t>
                      </a:r>
                      <a:r>
                        <a:rPr sz="1415" b="1" spc="-14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70%</a:t>
                      </a:r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，客厅灯关闭</a:t>
                      </a:r>
                      <a:endParaRPr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</a:tr>
              <a:tr h="493588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休息模式</a:t>
                      </a:r>
                      <a:endParaRPr sz="1350" b="1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面板</a:t>
                      </a:r>
                      <a:r>
                        <a:rPr lang="en-US" altLang="zh-CN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触控屏</a:t>
                      </a:r>
                      <a:endParaRPr lang="zh-CN" altLang="en-US"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卧室灯调至</a:t>
                      </a:r>
                      <a:r>
                        <a:rPr sz="1415" b="1" spc="-14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20%</a:t>
                      </a:r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暖光，其余全关</a:t>
                      </a:r>
                      <a:endParaRPr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7843"/>
                      </a:srgbClr>
                    </a:solidFill>
                  </a:tcPr>
                </a:tc>
              </a:tr>
              <a:tr h="478334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离家模式</a:t>
                      </a:r>
                      <a:endParaRPr sz="1350" b="1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门口一键</a:t>
                      </a:r>
                      <a:endParaRPr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42A2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全屋灯光关闭</a:t>
                      </a:r>
                      <a:endParaRPr sz="1350" b="0">
                        <a:solidFill>
                          <a:srgbClr val="242A2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FF2"/>
                    </a:solidFill>
                  </a:tcPr>
                </a:tc>
              </a:tr>
            </a:tbl>
          </a:graphicData>
        </a:graphic>
      </p:graphicFrame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5057775"/>
            <a:ext cx="11039475" cy="1414145"/>
          </a:xfrm>
          <a:custGeom>
            <a:avLst/>
            <a:gdLst>
              <a:gd name="sw" fmla="*/ 1 w 17385"/>
              <a:gd name="sh" fmla="*/ 1 h 2227"/>
              <a:gd name="mins" fmla="min sw sh"/>
              <a:gd name="dsw" fmla="+- 0 sw mins"/>
              <a:gd name="dsh" fmla="+- 0 sh mins"/>
              <a:gd name="p0x0" fmla="*/ 120 w 17385"/>
              <a:gd name="p0y0" fmla="*/ 0 h 2227"/>
              <a:gd name="p0x1" fmla="*/ 17265 w 17385"/>
              <a:gd name="p0y1" fmla="*/ 0 h 2227"/>
              <a:gd name="p0x2" fmla="*/ 17331 w 17385"/>
              <a:gd name="p0y2" fmla="*/ 0 h 2227"/>
              <a:gd name="p0x3" fmla="*/ 17385 w 17385"/>
              <a:gd name="p0y3" fmla="*/ 53 h 2227"/>
              <a:gd name="p0x4" fmla="*/ 17385 w 17385"/>
              <a:gd name="p0y4" fmla="*/ 120 h 2227"/>
              <a:gd name="p0x5" fmla="*/ 17385 w 17385"/>
              <a:gd name="p0y5" fmla="*/ 2107 h 2227"/>
              <a:gd name="p0x6" fmla="*/ 17385 w 17385"/>
              <a:gd name="p0y6" fmla="*/ 2173 h 2227"/>
              <a:gd name="p0x7" fmla="*/ 17331 w 17385"/>
              <a:gd name="p0y7" fmla="*/ 2227 h 2227"/>
              <a:gd name="p0x8" fmla="*/ 17265 w 17385"/>
              <a:gd name="p0y8" fmla="*/ 2227 h 2227"/>
              <a:gd name="p0x9" fmla="*/ 120 w 17385"/>
              <a:gd name="p0y9" fmla="*/ 2227 h 2227"/>
              <a:gd name="p0x10" fmla="*/ 53 w 17385"/>
              <a:gd name="p0y10" fmla="*/ 2227 h 2227"/>
              <a:gd name="p0x11" fmla="*/ 0 w 17385"/>
              <a:gd name="p0y11" fmla="*/ 2173 h 2227"/>
              <a:gd name="p0x12" fmla="*/ 0 w 17385"/>
              <a:gd name="p0y12" fmla="*/ 2107 h 2227"/>
              <a:gd name="p0x13" fmla="*/ 0 w 17385"/>
              <a:gd name="p0y13" fmla="*/ 120 h 2227"/>
              <a:gd name="p0x14" fmla="*/ 0 w 17385"/>
              <a:gd name="p0y14" fmla="*/ 53 h 2227"/>
              <a:gd name="p0x15" fmla="*/ 53 w 17385"/>
              <a:gd name="p0y15" fmla="*/ 0 h 2227"/>
              <a:gd name="p0x16" fmla="*/ 120 w 17385"/>
              <a:gd name="p0y16" fmla="*/ 0 h 22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52692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3333" b="-3333"/>
          <a:stretch>
            <a:fillRect/>
          </a:stretch>
        </p:blipFill>
        <p:spPr>
          <a:xfrm>
            <a:off x="828675" y="532638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114425" y="5253038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节能设计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5667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9559" r="-9559"/>
          <a:stretch>
            <a:fillRect/>
          </a:stretch>
        </p:blipFill>
        <p:spPr>
          <a:xfrm>
            <a:off x="819150" y="5724525"/>
            <a:ext cx="17145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1152525" y="5653088"/>
            <a:ext cx="30416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无人区域自动关灯，避免空房亮灯浪费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4384675" y="5667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250" r="-6250"/>
          <a:stretch>
            <a:fillRect/>
          </a:stretch>
        </p:blipFill>
        <p:spPr>
          <a:xfrm>
            <a:off x="4432300" y="5724525"/>
            <a:ext cx="17145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4765701" y="5653088"/>
            <a:ext cx="30416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自然光充足时自动调暗或关闭人工照明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7997825" y="5667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7143" b="-7143"/>
          <a:stretch>
            <a:fillRect/>
          </a:stretch>
        </p:blipFill>
        <p:spPr>
          <a:xfrm>
            <a:off x="8054975" y="572452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8378876" y="5651183"/>
            <a:ext cx="286591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预计灯光能耗可降低</a:t>
            </a:r>
            <a:r>
              <a:rPr sz="1575" b="1" spc="-15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20%-30%</a:t>
            </a:r>
            <a:endParaRPr sz="1575" b="1" spc="-15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电动窗帘与遮阳系统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窗帘控制方案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954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38" t="-19825" r="-2738" b="-19825"/>
          <a:stretch>
            <a:fillRect/>
          </a:stretch>
        </p:blipFill>
        <p:spPr>
          <a:xfrm>
            <a:off x="840105" y="1576070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43025" y="139066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面板控制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1714519"/>
            <a:ext cx="38804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墙面按键控制开合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暂停，操作直观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49999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886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2966720"/>
            <a:ext cx="21907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278131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触控屏控制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3105169"/>
            <a:ext cx="38804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进度条拖动，精确控制开合比例与百叶角度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389064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4276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7451" t="-3067" r="-7451" b="-3067"/>
          <a:stretch>
            <a:fillRect/>
          </a:stretch>
        </p:blipFill>
        <p:spPr>
          <a:xfrm>
            <a:off x="887730" y="4357370"/>
            <a:ext cx="18605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43025" y="417196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手机远程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343025" y="4495819"/>
            <a:ext cx="38804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外出时远程控制，随时调节家中窗帘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528129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667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748020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43025" y="556261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定时控制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343025" y="5886469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设定每日自动开合时间，清晨自动开帘迎接阳光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694680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120 w 9324"/>
              <a:gd name="p0y0" fmla="*/ 0 h 8445"/>
              <a:gd name="p0x1" fmla="*/ 9204 w 9324"/>
              <a:gd name="p0y1" fmla="*/ 0 h 8445"/>
              <a:gd name="p0x2" fmla="*/ 9270 w 9324"/>
              <a:gd name="p0y2" fmla="*/ 0 h 8445"/>
              <a:gd name="p0x3" fmla="*/ 9324 w 9324"/>
              <a:gd name="p0y3" fmla="*/ 53 h 8445"/>
              <a:gd name="p0x4" fmla="*/ 9324 w 9324"/>
              <a:gd name="p0y4" fmla="*/ 120 h 8445"/>
              <a:gd name="p0x5" fmla="*/ 9324 w 9324"/>
              <a:gd name="p0y5" fmla="*/ 8325 h 8445"/>
              <a:gd name="p0x6" fmla="*/ 9324 w 9324"/>
              <a:gd name="p0y6" fmla="*/ 8391 h 8445"/>
              <a:gd name="p0x7" fmla="*/ 9270 w 9324"/>
              <a:gd name="p0y7" fmla="*/ 8445 h 8445"/>
              <a:gd name="p0x8" fmla="*/ 9204 w 9324"/>
              <a:gd name="p0y8" fmla="*/ 8445 h 8445"/>
              <a:gd name="p0x9" fmla="*/ 120 w 9324"/>
              <a:gd name="p0y9" fmla="*/ 8445 h 8445"/>
              <a:gd name="p0x10" fmla="*/ 53 w 9324"/>
              <a:gd name="p0y10" fmla="*/ 8445 h 8445"/>
              <a:gd name="p0x11" fmla="*/ 0 w 9324"/>
              <a:gd name="p0y11" fmla="*/ 8391 h 8445"/>
              <a:gd name="p0x12" fmla="*/ 0 w 9324"/>
              <a:gd name="p0y12" fmla="*/ 8325 h 8445"/>
              <a:gd name="p0x13" fmla="*/ 0 w 9324"/>
              <a:gd name="p0y13" fmla="*/ 120 h 8445"/>
              <a:gd name="p0x14" fmla="*/ 0 w 9324"/>
              <a:gd name="p0y14" fmla="*/ 53 h 8445"/>
              <a:gd name="p0x15" fmla="*/ 53 w 9324"/>
              <a:gd name="p0y15" fmla="*/ 0 h 8445"/>
              <a:gd name="p0x16" fmla="*/ 120 w 9324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智能联动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889625" y="21786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5942330" y="2240280"/>
            <a:ext cx="238125" cy="2146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347441" y="2164632"/>
            <a:ext cx="5073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光照联动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347441" y="2439905"/>
            <a:ext cx="50730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阳光强烈时自动关闭西向窗帘，防止暴晒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889625" y="32315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13636" t="-3492" r="-13636" b="-3492"/>
          <a:stretch>
            <a:fillRect/>
          </a:stretch>
        </p:blipFill>
        <p:spPr>
          <a:xfrm>
            <a:off x="5994400" y="3293745"/>
            <a:ext cx="133350" cy="2139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347441" y="3217669"/>
            <a:ext cx="5073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温度联动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347441" y="3492941"/>
            <a:ext cx="50730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夏季高温自动关闭窗帘隔热，冬季低温打开窗帘采暖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5889625" y="42849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5956300" y="4346575"/>
            <a:ext cx="209550" cy="2146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6347441" y="4270696"/>
            <a:ext cx="5073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安防联动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347441" y="4545968"/>
            <a:ext cx="50730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外出时窗帘定时开合，模拟有人在家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5889625" y="53378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5968365" y="5399405"/>
            <a:ext cx="186055" cy="21463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4"/>
            </p:custDataLst>
          </p:nvPr>
        </p:nvSpPr>
        <p:spPr>
          <a:xfrm>
            <a:off x="6347441" y="5323732"/>
            <a:ext cx="50730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场景联动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6347441" y="5599004"/>
            <a:ext cx="50730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观影模式自动关闭窗帘，起床模式自动打开窗帘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暖通环境控制系统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05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暖通控制方案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"/>
            </p:custDataLst>
          </p:nvPr>
        </p:nvSpPr>
        <p:spPr>
          <a:xfrm>
            <a:off x="5690216" y="1088707"/>
            <a:ext cx="59302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智能调节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14954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8810" t="-3067" r="-8810" b="-3067"/>
          <a:stretch>
            <a:fillRect/>
          </a:stretch>
        </p:blipFill>
        <p:spPr>
          <a:xfrm>
            <a:off x="902335" y="1576070"/>
            <a:ext cx="15684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343025" y="125351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温控面板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343025" y="1577369"/>
            <a:ext cx="388046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每层配置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温控面板，显示当前温湿度，一键调节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75945" y="249999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771525" y="2886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2966720"/>
            <a:ext cx="21907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1343025" y="278131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中央触控屏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1343025" y="3105169"/>
            <a:ext cx="38804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全屋温度统一查看与调节，各楼层独立控制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575945" y="389064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771525" y="4276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7451" t="-3067" r="-7451" b="-3067"/>
          <a:stretch>
            <a:fillRect/>
          </a:stretch>
        </p:blipFill>
        <p:spPr>
          <a:xfrm>
            <a:off x="887730" y="4357370"/>
            <a:ext cx="18605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1343025" y="417196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手机远程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1343025" y="4495819"/>
            <a:ext cx="38804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回家前提前开启空调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地暖，到家即享舒适温度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575945" y="5281295"/>
            <a:ext cx="4842510" cy="1190625"/>
          </a:xfrm>
          <a:custGeom>
            <a:avLst/>
            <a:gdLst>
              <a:gd name="sw" fmla="*/ 1 w 7625"/>
              <a:gd name="sh" fmla="*/ 1 h 1875"/>
              <a:gd name="mins" fmla="min sw sh"/>
              <a:gd name="dsw" fmla="+- 0 sw mins"/>
              <a:gd name="dsh" fmla="+- 0 sh mins"/>
              <a:gd name="p0x0" fmla="*/ 120 w 7625"/>
              <a:gd name="p0y0" fmla="*/ 0 h 1875"/>
              <a:gd name="p0x1" fmla="*/ 7505 w 7625"/>
              <a:gd name="p0y1" fmla="*/ 0 h 1875"/>
              <a:gd name="p0x2" fmla="*/ 7572 w 7625"/>
              <a:gd name="p0y2" fmla="*/ 0 h 1875"/>
              <a:gd name="p0x3" fmla="*/ 7625 w 7625"/>
              <a:gd name="p0y3" fmla="*/ 53 h 1875"/>
              <a:gd name="p0x4" fmla="*/ 7625 w 7625"/>
              <a:gd name="p0y4" fmla="*/ 120 h 1875"/>
              <a:gd name="p0x5" fmla="*/ 7625 w 7625"/>
              <a:gd name="p0y5" fmla="*/ 1755 h 1875"/>
              <a:gd name="p0x6" fmla="*/ 7625 w 7625"/>
              <a:gd name="p0y6" fmla="*/ 1821 h 1875"/>
              <a:gd name="p0x7" fmla="*/ 7572 w 7625"/>
              <a:gd name="p0y7" fmla="*/ 1875 h 1875"/>
              <a:gd name="p0x8" fmla="*/ 7505 w 7625"/>
              <a:gd name="p0y8" fmla="*/ 1875 h 1875"/>
              <a:gd name="p0x9" fmla="*/ 120 w 7625"/>
              <a:gd name="p0y9" fmla="*/ 1875 h 1875"/>
              <a:gd name="p0x10" fmla="*/ 53 w 7625"/>
              <a:gd name="p0y10" fmla="*/ 1875 h 1875"/>
              <a:gd name="p0x11" fmla="*/ 0 w 7625"/>
              <a:gd name="p0y11" fmla="*/ 1821 h 1875"/>
              <a:gd name="p0x12" fmla="*/ 0 w 7625"/>
              <a:gd name="p0y12" fmla="*/ 1755 h 1875"/>
              <a:gd name="p0x13" fmla="*/ 0 w 7625"/>
              <a:gd name="p0y13" fmla="*/ 120 h 1875"/>
              <a:gd name="p0x14" fmla="*/ 0 w 7625"/>
              <a:gd name="p0y14" fmla="*/ 53 h 1875"/>
              <a:gd name="p0x15" fmla="*/ 53 w 7625"/>
              <a:gd name="p0y15" fmla="*/ 0 h 1875"/>
              <a:gd name="p0x16" fmla="*/ 120 w 762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771525" y="5667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748020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1343025" y="556261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定时控制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1343025" y="5886469"/>
            <a:ext cx="38804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按作息自动调节，夜间自动降低温度节能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694680" y="1633220"/>
            <a:ext cx="5920740" cy="1479550"/>
          </a:xfrm>
          <a:custGeom>
            <a:avLst/>
            <a:gdLst>
              <a:gd name="sw" fmla="*/ 1 w 9324"/>
              <a:gd name="sh" fmla="*/ 1 h 2330"/>
              <a:gd name="mins" fmla="min sw sh"/>
              <a:gd name="dsw" fmla="+- 0 sw mins"/>
              <a:gd name="dsh" fmla="+- 0 sh mins"/>
              <a:gd name="p0x0" fmla="*/ 120 w 9324"/>
              <a:gd name="p0y0" fmla="*/ 0 h 2330"/>
              <a:gd name="p0x1" fmla="*/ 9204 w 9324"/>
              <a:gd name="p0y1" fmla="*/ 0 h 2330"/>
              <a:gd name="p0x2" fmla="*/ 9270 w 9324"/>
              <a:gd name="p0y2" fmla="*/ 0 h 2330"/>
              <a:gd name="p0x3" fmla="*/ 9324 w 9324"/>
              <a:gd name="p0y3" fmla="*/ 53 h 2330"/>
              <a:gd name="p0x4" fmla="*/ 9324 w 9324"/>
              <a:gd name="p0y4" fmla="*/ 120 h 2330"/>
              <a:gd name="p0x5" fmla="*/ 9324 w 9324"/>
              <a:gd name="p0y5" fmla="*/ 2210 h 2330"/>
              <a:gd name="p0x6" fmla="*/ 9324 w 9324"/>
              <a:gd name="p0y6" fmla="*/ 2276 h 2330"/>
              <a:gd name="p0x7" fmla="*/ 9270 w 9324"/>
              <a:gd name="p0y7" fmla="*/ 2330 h 2330"/>
              <a:gd name="p0x8" fmla="*/ 9204 w 9324"/>
              <a:gd name="p0y8" fmla="*/ 2330 h 2330"/>
              <a:gd name="p0x9" fmla="*/ 120 w 9324"/>
              <a:gd name="p0y9" fmla="*/ 2330 h 2330"/>
              <a:gd name="p0x10" fmla="*/ 53 w 9324"/>
              <a:gd name="p0y10" fmla="*/ 2330 h 2330"/>
              <a:gd name="p0x11" fmla="*/ 0 w 9324"/>
              <a:gd name="p0y11" fmla="*/ 2276 h 2330"/>
              <a:gd name="p0x12" fmla="*/ 0 w 9324"/>
              <a:gd name="p0y12" fmla="*/ 2210 h 2330"/>
              <a:gd name="p0x13" fmla="*/ 0 w 9324"/>
              <a:gd name="p0y13" fmla="*/ 120 h 2330"/>
              <a:gd name="p0x14" fmla="*/ 0 w 9324"/>
              <a:gd name="p0y14" fmla="*/ 53 h 2330"/>
              <a:gd name="p0x15" fmla="*/ 53 w 9324"/>
              <a:gd name="p0y15" fmla="*/ 0 h 2330"/>
              <a:gd name="p0x16" fmla="*/ 120 w 9324"/>
              <a:gd name="p0y16" fmla="*/ 0 h 2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889625" y="21634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75350" y="2244090"/>
            <a:ext cx="247650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461741" y="2058981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温湿度监测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461741" y="2382831"/>
            <a:ext cx="4958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温湿度传感器实时监测各层环境数据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694680" y="3312795"/>
            <a:ext cx="5920740" cy="1479550"/>
          </a:xfrm>
          <a:custGeom>
            <a:avLst/>
            <a:gdLst>
              <a:gd name="sw" fmla="*/ 1 w 9324"/>
              <a:gd name="sh" fmla="*/ 1 h 2330"/>
              <a:gd name="mins" fmla="min sw sh"/>
              <a:gd name="dsw" fmla="+- 0 sw mins"/>
              <a:gd name="dsh" fmla="+- 0 sh mins"/>
              <a:gd name="p0x0" fmla="*/ 120 w 9324"/>
              <a:gd name="p0y0" fmla="*/ 0 h 2330"/>
              <a:gd name="p0x1" fmla="*/ 9204 w 9324"/>
              <a:gd name="p0y1" fmla="*/ 0 h 2330"/>
              <a:gd name="p0x2" fmla="*/ 9270 w 9324"/>
              <a:gd name="p0y2" fmla="*/ 0 h 2330"/>
              <a:gd name="p0x3" fmla="*/ 9324 w 9324"/>
              <a:gd name="p0y3" fmla="*/ 53 h 2330"/>
              <a:gd name="p0x4" fmla="*/ 9324 w 9324"/>
              <a:gd name="p0y4" fmla="*/ 120 h 2330"/>
              <a:gd name="p0x5" fmla="*/ 9324 w 9324"/>
              <a:gd name="p0y5" fmla="*/ 2210 h 2330"/>
              <a:gd name="p0x6" fmla="*/ 9324 w 9324"/>
              <a:gd name="p0y6" fmla="*/ 2276 h 2330"/>
              <a:gd name="p0x7" fmla="*/ 9270 w 9324"/>
              <a:gd name="p0y7" fmla="*/ 2330 h 2330"/>
              <a:gd name="p0x8" fmla="*/ 9204 w 9324"/>
              <a:gd name="p0y8" fmla="*/ 2330 h 2330"/>
              <a:gd name="p0x9" fmla="*/ 120 w 9324"/>
              <a:gd name="p0y9" fmla="*/ 2330 h 2330"/>
              <a:gd name="p0x10" fmla="*/ 53 w 9324"/>
              <a:gd name="p0y10" fmla="*/ 2330 h 2330"/>
              <a:gd name="p0x11" fmla="*/ 0 w 9324"/>
              <a:gd name="p0y11" fmla="*/ 2276 h 2330"/>
              <a:gd name="p0x12" fmla="*/ 0 w 9324"/>
              <a:gd name="p0y12" fmla="*/ 2210 h 2330"/>
              <a:gd name="p0x13" fmla="*/ 0 w 9324"/>
              <a:gd name="p0y13" fmla="*/ 120 h 2330"/>
              <a:gd name="p0x14" fmla="*/ 0 w 9324"/>
              <a:gd name="p0y14" fmla="*/ 53 h 2330"/>
              <a:gd name="p0x15" fmla="*/ 53 w 9324"/>
              <a:gd name="p0y15" fmla="*/ 0 h 2330"/>
              <a:gd name="p0x16" fmla="*/ 120 w 9324"/>
              <a:gd name="p0y16" fmla="*/ 0 h 2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5889625" y="3843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3924300"/>
            <a:ext cx="24765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461741" y="3738581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温差自动切换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461741" y="4062431"/>
            <a:ext cx="4958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根据室内外温差自动切换空调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地暖运行模式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5694680" y="4992370"/>
            <a:ext cx="5920740" cy="1479550"/>
          </a:xfrm>
          <a:custGeom>
            <a:avLst/>
            <a:gdLst>
              <a:gd name="sw" fmla="*/ 1 w 9324"/>
              <a:gd name="sh" fmla="*/ 1 h 2330"/>
              <a:gd name="mins" fmla="min sw sh"/>
              <a:gd name="dsw" fmla="+- 0 sw mins"/>
              <a:gd name="dsh" fmla="+- 0 sh mins"/>
              <a:gd name="p0x0" fmla="*/ 120 w 9324"/>
              <a:gd name="p0y0" fmla="*/ 0 h 2330"/>
              <a:gd name="p0x1" fmla="*/ 9204 w 9324"/>
              <a:gd name="p0y1" fmla="*/ 0 h 2330"/>
              <a:gd name="p0x2" fmla="*/ 9270 w 9324"/>
              <a:gd name="p0y2" fmla="*/ 0 h 2330"/>
              <a:gd name="p0x3" fmla="*/ 9324 w 9324"/>
              <a:gd name="p0y3" fmla="*/ 53 h 2330"/>
              <a:gd name="p0x4" fmla="*/ 9324 w 9324"/>
              <a:gd name="p0y4" fmla="*/ 120 h 2330"/>
              <a:gd name="p0x5" fmla="*/ 9324 w 9324"/>
              <a:gd name="p0y5" fmla="*/ 2210 h 2330"/>
              <a:gd name="p0x6" fmla="*/ 9324 w 9324"/>
              <a:gd name="p0y6" fmla="*/ 2276 h 2330"/>
              <a:gd name="p0x7" fmla="*/ 9270 w 9324"/>
              <a:gd name="p0y7" fmla="*/ 2330 h 2330"/>
              <a:gd name="p0x8" fmla="*/ 9204 w 9324"/>
              <a:gd name="p0y8" fmla="*/ 2330 h 2330"/>
              <a:gd name="p0x9" fmla="*/ 120 w 9324"/>
              <a:gd name="p0y9" fmla="*/ 2330 h 2330"/>
              <a:gd name="p0x10" fmla="*/ 53 w 9324"/>
              <a:gd name="p0y10" fmla="*/ 2330 h 2330"/>
              <a:gd name="p0x11" fmla="*/ 0 w 9324"/>
              <a:gd name="p0y11" fmla="*/ 2276 h 2330"/>
              <a:gd name="p0x12" fmla="*/ 0 w 9324"/>
              <a:gd name="p0y12" fmla="*/ 2210 h 2330"/>
              <a:gd name="p0x13" fmla="*/ 0 w 9324"/>
              <a:gd name="p0y13" fmla="*/ 120 h 2330"/>
              <a:gd name="p0x14" fmla="*/ 0 w 9324"/>
              <a:gd name="p0y14" fmla="*/ 53 h 2330"/>
              <a:gd name="p0x15" fmla="*/ 53 w 9324"/>
              <a:gd name="p0y15" fmla="*/ 0 h 2330"/>
              <a:gd name="p0x16" fmla="*/ 120 w 9324"/>
              <a:gd name="p0y16" fmla="*/ 0 h 2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5889625" y="55225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5975350" y="5603875"/>
            <a:ext cx="247650" cy="2520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6461741" y="5418182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无人节能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51"/>
            </p:custDataLst>
          </p:nvPr>
        </p:nvSpPr>
        <p:spPr>
          <a:xfrm>
            <a:off x="6461741" y="5742032"/>
            <a:ext cx="4958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无人房间自动降低暖通功率，避免空房耗能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网络与通信覆盖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06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无线网络覆盖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3838575"/>
          </a:xfrm>
          <a:custGeom>
            <a:avLst/>
            <a:gdLst>
              <a:gd name="sw" fmla="*/ 1 w 8475"/>
              <a:gd name="sh" fmla="*/ 1 h 6045"/>
              <a:gd name="mins" fmla="min sw sh"/>
              <a:gd name="dsw" fmla="+- 0 sw mins"/>
              <a:gd name="dsh" fmla="+- 0 sh mins"/>
              <a:gd name="p0x0" fmla="*/ 120 w 8475"/>
              <a:gd name="p0y0" fmla="*/ 0 h 6045"/>
              <a:gd name="p0x1" fmla="*/ 8355 w 8475"/>
              <a:gd name="p0y1" fmla="*/ 0 h 6045"/>
              <a:gd name="p0x2" fmla="*/ 8421 w 8475"/>
              <a:gd name="p0y2" fmla="*/ 0 h 6045"/>
              <a:gd name="p0x3" fmla="*/ 8475 w 8475"/>
              <a:gd name="p0y3" fmla="*/ 53 h 6045"/>
              <a:gd name="p0x4" fmla="*/ 8475 w 8475"/>
              <a:gd name="p0y4" fmla="*/ 120 h 6045"/>
              <a:gd name="p0x5" fmla="*/ 8475 w 8475"/>
              <a:gd name="p0y5" fmla="*/ 5925 h 6045"/>
              <a:gd name="p0x6" fmla="*/ 8475 w 8475"/>
              <a:gd name="p0y6" fmla="*/ 5991 h 6045"/>
              <a:gd name="p0x7" fmla="*/ 8421 w 8475"/>
              <a:gd name="p0y7" fmla="*/ 6045 h 6045"/>
              <a:gd name="p0x8" fmla="*/ 8355 w 8475"/>
              <a:gd name="p0y8" fmla="*/ 6045 h 6045"/>
              <a:gd name="p0x9" fmla="*/ 120 w 8475"/>
              <a:gd name="p0y9" fmla="*/ 6045 h 6045"/>
              <a:gd name="p0x10" fmla="*/ 53 w 8475"/>
              <a:gd name="p0y10" fmla="*/ 6045 h 6045"/>
              <a:gd name="p0x11" fmla="*/ 0 w 8475"/>
              <a:gd name="p0y11" fmla="*/ 5991 h 6045"/>
              <a:gd name="p0x12" fmla="*/ 0 w 8475"/>
              <a:gd name="p0y12" fmla="*/ 5925 h 6045"/>
              <a:gd name="p0x13" fmla="*/ 0 w 8475"/>
              <a:gd name="p0y13" fmla="*/ 120 h 6045"/>
              <a:gd name="p0x14" fmla="*/ 0 w 8475"/>
              <a:gd name="p0y14" fmla="*/ 53 h 6045"/>
              <a:gd name="p0x15" fmla="*/ 53 w 8475"/>
              <a:gd name="p0y15" fmla="*/ 0 h 6045"/>
              <a:gd name="p0x16" fmla="*/ 120 w 847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1385570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部署方案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3742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28675" y="2431415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2360343"/>
            <a:ext cx="33539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分层部署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52525" y="2635615"/>
            <a:ext cx="36968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每层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3-4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WiFi7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企业级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，共约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20-23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</a:t>
            </a:r>
            <a:endParaRPr lang="en-US" altLang="zh-CN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30391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828675" y="3096260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152525" y="3025159"/>
            <a:ext cx="29147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AC+AP</a:t>
            </a:r>
            <a:r>
              <a:rPr lang="zh-CN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架构</a:t>
            </a:r>
            <a:endParaRPr lang="zh-CN"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52525" y="3300431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统一管理，自动漫游，跨楼层切换无感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37039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7143" t="-7143" r="-7143" b="-7143"/>
          <a:stretch>
            <a:fillRect/>
          </a:stretch>
        </p:blipFill>
        <p:spPr>
          <a:xfrm>
            <a:off x="828675" y="3761105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52525" y="3689966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重点补强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152525" y="3965239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地下室、楼梯间等信号薄弱区域重点补强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575945" y="5147945"/>
            <a:ext cx="2590800" cy="1323975"/>
          </a:xfrm>
          <a:custGeom>
            <a:avLst/>
            <a:gdLst>
              <a:gd name="sw" fmla="*/ 1 w 4080"/>
              <a:gd name="sh" fmla="*/ 1 h 2085"/>
              <a:gd name="mins" fmla="min sw sh"/>
              <a:gd name="dsw" fmla="+- 0 sw mins"/>
              <a:gd name="dsh" fmla="+- 0 sh mins"/>
              <a:gd name="p0x0" fmla="*/ 120 w 4080"/>
              <a:gd name="p0y0" fmla="*/ 0 h 2085"/>
              <a:gd name="p0x1" fmla="*/ 3960 w 4080"/>
              <a:gd name="p0y1" fmla="*/ 0 h 2085"/>
              <a:gd name="p0x2" fmla="*/ 4026 w 4080"/>
              <a:gd name="p0y2" fmla="*/ 0 h 2085"/>
              <a:gd name="p0x3" fmla="*/ 4080 w 4080"/>
              <a:gd name="p0y3" fmla="*/ 53 h 2085"/>
              <a:gd name="p0x4" fmla="*/ 4080 w 4080"/>
              <a:gd name="p0y4" fmla="*/ 120 h 2085"/>
              <a:gd name="p0x5" fmla="*/ 4080 w 4080"/>
              <a:gd name="p0y5" fmla="*/ 1965 h 2085"/>
              <a:gd name="p0x6" fmla="*/ 4080 w 4080"/>
              <a:gd name="p0y6" fmla="*/ 2031 h 2085"/>
              <a:gd name="p0x7" fmla="*/ 4026 w 4080"/>
              <a:gd name="p0y7" fmla="*/ 2085 h 2085"/>
              <a:gd name="p0x8" fmla="*/ 3960 w 4080"/>
              <a:gd name="p0y8" fmla="*/ 2085 h 2085"/>
              <a:gd name="p0x9" fmla="*/ 120 w 4080"/>
              <a:gd name="p0y9" fmla="*/ 2085 h 2085"/>
              <a:gd name="p0x10" fmla="*/ 53 w 4080"/>
              <a:gd name="p0y10" fmla="*/ 2085 h 2085"/>
              <a:gd name="p0x11" fmla="*/ 0 w 4080"/>
              <a:gd name="p0y11" fmla="*/ 2031 h 2085"/>
              <a:gd name="p0x12" fmla="*/ 0 w 4080"/>
              <a:gd name="p0y12" fmla="*/ 1965 h 2085"/>
              <a:gd name="p0x13" fmla="*/ 0 w 4080"/>
              <a:gd name="p0y13" fmla="*/ 120 h 2085"/>
              <a:gd name="p0x14" fmla="*/ 0 w 4080"/>
              <a:gd name="p0y14" fmla="*/ 53 h 2085"/>
              <a:gd name="p0x15" fmla="*/ 53 w 4080"/>
              <a:gd name="p0y15" fmla="*/ 0 h 2085"/>
              <a:gd name="p0x16" fmla="*/ 120 w 4080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108319" y="5348316"/>
            <a:ext cx="206000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zh-CN"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en-US" altLang="zh-CN"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23</a:t>
            </a: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412681" y="6008341"/>
            <a:ext cx="108942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</a:t>
            </a:r>
            <a:r>
              <a:rPr 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部署数量</a:t>
            </a:r>
            <a:endParaRPr lang="zh-CN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3366770" y="5147945"/>
            <a:ext cx="2590800" cy="1323975"/>
          </a:xfrm>
          <a:custGeom>
            <a:avLst/>
            <a:gdLst>
              <a:gd name="sw" fmla="*/ 1 w 4080"/>
              <a:gd name="sh" fmla="*/ 1 h 2085"/>
              <a:gd name="mins" fmla="min sw sh"/>
              <a:gd name="dsw" fmla="+- 0 sw mins"/>
              <a:gd name="dsh" fmla="+- 0 sh mins"/>
              <a:gd name="p0x0" fmla="*/ 120 w 4080"/>
              <a:gd name="p0y0" fmla="*/ 0 h 2085"/>
              <a:gd name="p0x1" fmla="*/ 3960 w 4080"/>
              <a:gd name="p0y1" fmla="*/ 0 h 2085"/>
              <a:gd name="p0x2" fmla="*/ 4026 w 4080"/>
              <a:gd name="p0y2" fmla="*/ 0 h 2085"/>
              <a:gd name="p0x3" fmla="*/ 4080 w 4080"/>
              <a:gd name="p0y3" fmla="*/ 53 h 2085"/>
              <a:gd name="p0x4" fmla="*/ 4080 w 4080"/>
              <a:gd name="p0y4" fmla="*/ 120 h 2085"/>
              <a:gd name="p0x5" fmla="*/ 4080 w 4080"/>
              <a:gd name="p0y5" fmla="*/ 1965 h 2085"/>
              <a:gd name="p0x6" fmla="*/ 4080 w 4080"/>
              <a:gd name="p0y6" fmla="*/ 2031 h 2085"/>
              <a:gd name="p0x7" fmla="*/ 4026 w 4080"/>
              <a:gd name="p0y7" fmla="*/ 2085 h 2085"/>
              <a:gd name="p0x8" fmla="*/ 3960 w 4080"/>
              <a:gd name="p0y8" fmla="*/ 2085 h 2085"/>
              <a:gd name="p0x9" fmla="*/ 120 w 4080"/>
              <a:gd name="p0y9" fmla="*/ 2085 h 2085"/>
              <a:gd name="p0x10" fmla="*/ 53 w 4080"/>
              <a:gd name="p0y10" fmla="*/ 2085 h 2085"/>
              <a:gd name="p0x11" fmla="*/ 0 w 4080"/>
              <a:gd name="p0y11" fmla="*/ 2031 h 2085"/>
              <a:gd name="p0x12" fmla="*/ 0 w 4080"/>
              <a:gd name="p0y12" fmla="*/ 1965 h 2085"/>
              <a:gd name="p0x13" fmla="*/ 0 w 4080"/>
              <a:gd name="p0y13" fmla="*/ 120 h 2085"/>
              <a:gd name="p0x14" fmla="*/ 0 w 4080"/>
              <a:gd name="p0y14" fmla="*/ 53 h 2085"/>
              <a:gd name="p0x15" fmla="*/ 53 w 4080"/>
              <a:gd name="p0y15" fmla="*/ 0 h 2085"/>
              <a:gd name="p0x16" fmla="*/ 120 w 4080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3927948" y="5348316"/>
            <a:ext cx="20024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WiFi7</a:t>
            </a:r>
            <a:endParaRPr sz="42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4319511" y="600834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全屋标准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3379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20 w 8475"/>
              <a:gd name="p0y0" fmla="*/ 0 h 8445"/>
              <a:gd name="p0x1" fmla="*/ 8355 w 8475"/>
              <a:gd name="p0y1" fmla="*/ 0 h 8445"/>
              <a:gd name="p0x2" fmla="*/ 8421 w 8475"/>
              <a:gd name="p0y2" fmla="*/ 0 h 8445"/>
              <a:gd name="p0x3" fmla="*/ 8475 w 8475"/>
              <a:gd name="p0y3" fmla="*/ 53 h 8445"/>
              <a:gd name="p0x4" fmla="*/ 8475 w 8475"/>
              <a:gd name="p0y4" fmla="*/ 120 h 8445"/>
              <a:gd name="p0x5" fmla="*/ 8475 w 8475"/>
              <a:gd name="p0y5" fmla="*/ 8325 h 8445"/>
              <a:gd name="p0x6" fmla="*/ 8475 w 8475"/>
              <a:gd name="p0y6" fmla="*/ 8391 h 8445"/>
              <a:gd name="p0x7" fmla="*/ 8421 w 8475"/>
              <a:gd name="p0y7" fmla="*/ 8445 h 8445"/>
              <a:gd name="p0x8" fmla="*/ 8355 w 8475"/>
              <a:gd name="p0y8" fmla="*/ 8445 h 8445"/>
              <a:gd name="p0x9" fmla="*/ 120 w 8475"/>
              <a:gd name="p0y9" fmla="*/ 8445 h 8445"/>
              <a:gd name="p0x10" fmla="*/ 53 w 8475"/>
              <a:gd name="p0y10" fmla="*/ 8445 h 8445"/>
              <a:gd name="p0x11" fmla="*/ 0 w 8475"/>
              <a:gd name="p0y11" fmla="*/ 8391 h 8445"/>
              <a:gd name="p0x12" fmla="*/ 0 w 8475"/>
              <a:gd name="p0y12" fmla="*/ 8325 h 8445"/>
              <a:gd name="p0x13" fmla="*/ 0 w 8475"/>
              <a:gd name="p0y13" fmla="*/ 120 h 8445"/>
              <a:gd name="p0x14" fmla="*/ 0 w 8475"/>
              <a:gd name="p0y14" fmla="*/ 53 h 8445"/>
              <a:gd name="p0x15" fmla="*/ 53 w 8475"/>
              <a:gd name="p0y15" fmla="*/ 0 h 8445"/>
              <a:gd name="p0x16" fmla="*/ 12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293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15100" y="1385570"/>
            <a:ext cx="24765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6277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性能保障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429375" y="2134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3125" r="-3125"/>
          <a:stretch>
            <a:fillRect/>
          </a:stretch>
        </p:blipFill>
        <p:spPr>
          <a:xfrm>
            <a:off x="6496050" y="2192020"/>
            <a:ext cx="13335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810375" y="2120798"/>
            <a:ext cx="46101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超高速率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810375" y="2399119"/>
            <a:ext cx="4610100" cy="5821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峰值速率可达</a:t>
            </a:r>
            <a:r>
              <a:rPr sz="1415" b="1" spc="-14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46Gbps</a:t>
            </a: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，时延低至</a:t>
            </a:r>
            <a:r>
              <a:rPr sz="1415" b="1" spc="-14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2ms</a:t>
            </a: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，多设备同时高速连接不卡顿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429375" y="3346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t="-7143" b="-7143"/>
          <a:stretch>
            <a:fillRect/>
          </a:stretch>
        </p:blipFill>
        <p:spPr>
          <a:xfrm>
            <a:off x="6486525" y="340360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6810375" y="3332264"/>
            <a:ext cx="46101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三频段分流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810375" y="3607537"/>
            <a:ext cx="46101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2.4G+5G+6G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三频段，智能设备、高速上网、高带宽应用各走各道，完美支持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VR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8K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超高清视频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6429375" y="45440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t="-7143" b="-7143"/>
          <a:stretch>
            <a:fillRect/>
          </a:stretch>
        </p:blipFill>
        <p:spPr>
          <a:xfrm>
            <a:off x="6486525" y="4601210"/>
            <a:ext cx="15240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4"/>
            </p:custDataLst>
          </p:nvPr>
        </p:nvSpPr>
        <p:spPr>
          <a:xfrm>
            <a:off x="6810375" y="4530033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KNX-IP</a:t>
            </a:r>
            <a:r>
              <a:rPr lang="zh-CN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网关</a:t>
            </a:r>
            <a:endParaRPr lang="zh-CN"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6810375" y="4805306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实现总线与网络桥接，远程控制稳定可靠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6"/>
            </p:custDataLst>
          </p:nvPr>
        </p:nvSpPr>
        <p:spPr>
          <a:xfrm>
            <a:off x="6429375" y="5467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6486525" y="5524500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60"/>
            </p:custDataLst>
          </p:nvPr>
        </p:nvSpPr>
        <p:spPr>
          <a:xfrm>
            <a:off x="6810375" y="5453510"/>
            <a:ext cx="25856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断网本地控制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61"/>
            </p:custDataLst>
          </p:nvPr>
        </p:nvSpPr>
        <p:spPr>
          <a:xfrm>
            <a:off x="6810375" y="5728782"/>
            <a:ext cx="27571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断网时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本地控制完全不受影响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手机信号放大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5391150" cy="1181100"/>
          </a:xfrm>
          <a:custGeom>
            <a:avLst/>
            <a:gdLst>
              <a:gd name="sw" fmla="*/ 1 w 8490"/>
              <a:gd name="sh" fmla="*/ 1 h 1860"/>
              <a:gd name="mins" fmla="min sw sh"/>
              <a:gd name="dsw" fmla="+- 0 sw mins"/>
              <a:gd name="dsh" fmla="+- 0 sh mins"/>
              <a:gd name="p0x0" fmla="*/ 180 w 8490"/>
              <a:gd name="p0y0" fmla="*/ 0 h 1860"/>
              <a:gd name="p0x1" fmla="*/ 8310 w 8490"/>
              <a:gd name="p0y1" fmla="*/ 0 h 1860"/>
              <a:gd name="p0x2" fmla="*/ 8409 w 8490"/>
              <a:gd name="p0y2" fmla="*/ 0 h 1860"/>
              <a:gd name="p0x3" fmla="*/ 8490 w 8490"/>
              <a:gd name="p0y3" fmla="*/ 80 h 1860"/>
              <a:gd name="p0x4" fmla="*/ 8490 w 8490"/>
              <a:gd name="p0y4" fmla="*/ 180 h 1860"/>
              <a:gd name="p0x5" fmla="*/ 8490 w 8490"/>
              <a:gd name="p0y5" fmla="*/ 1680 h 1860"/>
              <a:gd name="p0x6" fmla="*/ 8490 w 8490"/>
              <a:gd name="p0y6" fmla="*/ 1779 h 1860"/>
              <a:gd name="p0x7" fmla="*/ 8409 w 8490"/>
              <a:gd name="p0y7" fmla="*/ 1860 h 1860"/>
              <a:gd name="p0x8" fmla="*/ 8310 w 8490"/>
              <a:gd name="p0y8" fmla="*/ 1860 h 1860"/>
              <a:gd name="p0x9" fmla="*/ 180 w 8490"/>
              <a:gd name="p0y9" fmla="*/ 1860 h 1860"/>
              <a:gd name="p0x10" fmla="*/ 80 w 8490"/>
              <a:gd name="p0y10" fmla="*/ 1860 h 1860"/>
              <a:gd name="p0x11" fmla="*/ 0 w 8490"/>
              <a:gd name="p0y11" fmla="*/ 1779 h 1860"/>
              <a:gd name="p0x12" fmla="*/ 0 w 8490"/>
              <a:gd name="p0y12" fmla="*/ 1680 h 1860"/>
              <a:gd name="p0x13" fmla="*/ 0 w 8490"/>
              <a:gd name="p0y13" fmla="*/ 180 h 1860"/>
              <a:gd name="p0x14" fmla="*/ 0 w 8490"/>
              <a:gd name="p0y14" fmla="*/ 80 h 1860"/>
              <a:gd name="p0x15" fmla="*/ 80 w 8490"/>
              <a:gd name="p0y15" fmla="*/ 0 h 1860"/>
              <a:gd name="p0x16" fmla="*/ 180 w 8490"/>
              <a:gd name="p0y16" fmla="*/ 0 h 18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668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962275" y="1273493"/>
            <a:ext cx="9144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痛点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177641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别墅地下层及部分区域手机信号弱，通话断续、上网缓慢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71500" y="2461260"/>
            <a:ext cx="53911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解决方案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6"/>
            </p:custDataLst>
          </p:nvPr>
        </p:nvSpPr>
        <p:spPr>
          <a:xfrm>
            <a:off x="6229350" y="1104900"/>
            <a:ext cx="5391150" cy="1181100"/>
          </a:xfrm>
          <a:custGeom>
            <a:avLst/>
            <a:gdLst>
              <a:gd name="sw" fmla="*/ 1 w 8490"/>
              <a:gd name="sh" fmla="*/ 1 h 1860"/>
              <a:gd name="mins" fmla="min sw sh"/>
              <a:gd name="dsw" fmla="+- 0 sw mins"/>
              <a:gd name="dsh" fmla="+- 0 sh mins"/>
              <a:gd name="p0x0" fmla="*/ 180 w 8490"/>
              <a:gd name="p0y0" fmla="*/ 0 h 1860"/>
              <a:gd name="p0x1" fmla="*/ 8310 w 8490"/>
              <a:gd name="p0y1" fmla="*/ 0 h 1860"/>
              <a:gd name="p0x2" fmla="*/ 8409 w 8490"/>
              <a:gd name="p0y2" fmla="*/ 0 h 1860"/>
              <a:gd name="p0x3" fmla="*/ 8490 w 8490"/>
              <a:gd name="p0y3" fmla="*/ 80 h 1860"/>
              <a:gd name="p0x4" fmla="*/ 8490 w 8490"/>
              <a:gd name="p0y4" fmla="*/ 180 h 1860"/>
              <a:gd name="p0x5" fmla="*/ 8490 w 8490"/>
              <a:gd name="p0y5" fmla="*/ 1680 h 1860"/>
              <a:gd name="p0x6" fmla="*/ 8490 w 8490"/>
              <a:gd name="p0y6" fmla="*/ 1779 h 1860"/>
              <a:gd name="p0x7" fmla="*/ 8409 w 8490"/>
              <a:gd name="p0y7" fmla="*/ 1860 h 1860"/>
              <a:gd name="p0x8" fmla="*/ 8310 w 8490"/>
              <a:gd name="p0y8" fmla="*/ 1860 h 1860"/>
              <a:gd name="p0x9" fmla="*/ 180 w 8490"/>
              <a:gd name="p0y9" fmla="*/ 1860 h 1860"/>
              <a:gd name="p0x10" fmla="*/ 80 w 8490"/>
              <a:gd name="p0y10" fmla="*/ 1860 h 1860"/>
              <a:gd name="p0x11" fmla="*/ 0 w 8490"/>
              <a:gd name="p0y11" fmla="*/ 1779 h 1860"/>
              <a:gd name="p0x12" fmla="*/ 0 w 8490"/>
              <a:gd name="p0y12" fmla="*/ 1680 h 1860"/>
              <a:gd name="p0x13" fmla="*/ 0 w 8490"/>
              <a:gd name="p0y13" fmla="*/ 180 h 1860"/>
              <a:gd name="p0x14" fmla="*/ 0 w 8490"/>
              <a:gd name="p0y14" fmla="*/ 80 h 1860"/>
              <a:gd name="p0x15" fmla="*/ 80 w 8490"/>
              <a:gd name="p0y15" fmla="*/ 0 h 1860"/>
              <a:gd name="p0x16" fmla="*/ 180 w 8490"/>
              <a:gd name="p0y16" fmla="*/ 0 h 18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668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8315325" y="1273493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覆盖效果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7686675" y="177641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信号放大系统实际运行效果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9"/>
            </p:custDataLst>
          </p:nvPr>
        </p:nvSpPr>
        <p:spPr>
          <a:xfrm>
            <a:off x="6229350" y="5269230"/>
            <a:ext cx="5391150" cy="1207770"/>
          </a:xfrm>
          <a:custGeom>
            <a:avLst/>
            <a:gdLst>
              <a:gd name="sw" fmla="*/ 1 w 8490"/>
              <a:gd name="sh" fmla="*/ 1 h 1901"/>
              <a:gd name="mins" fmla="min sw sh"/>
              <a:gd name="dsw" fmla="+- 0 sw mins"/>
              <a:gd name="dsh" fmla="+- 0 sh mins"/>
              <a:gd name="p0x0" fmla="*/ 180 w 8490"/>
              <a:gd name="p0y0" fmla="*/ 0 h 1901"/>
              <a:gd name="p0x1" fmla="*/ 8310 w 8490"/>
              <a:gd name="p0y1" fmla="*/ 0 h 1901"/>
              <a:gd name="p0x2" fmla="*/ 8409 w 8490"/>
              <a:gd name="p0y2" fmla="*/ 0 h 1901"/>
              <a:gd name="p0x3" fmla="*/ 8490 w 8490"/>
              <a:gd name="p0y3" fmla="*/ 80 h 1901"/>
              <a:gd name="p0x4" fmla="*/ 8490 w 8490"/>
              <a:gd name="p0y4" fmla="*/ 180 h 1901"/>
              <a:gd name="p0x5" fmla="*/ 8490 w 8490"/>
              <a:gd name="p0y5" fmla="*/ 1721 h 1901"/>
              <a:gd name="p0x6" fmla="*/ 8490 w 8490"/>
              <a:gd name="p0y6" fmla="*/ 1821 h 1901"/>
              <a:gd name="p0x7" fmla="*/ 8409 w 8490"/>
              <a:gd name="p0y7" fmla="*/ 1901 h 1901"/>
              <a:gd name="p0x8" fmla="*/ 8310 w 8490"/>
              <a:gd name="p0y8" fmla="*/ 1901 h 1901"/>
              <a:gd name="p0x9" fmla="*/ 180 w 8490"/>
              <a:gd name="p0y9" fmla="*/ 1901 h 1901"/>
              <a:gd name="p0x10" fmla="*/ 80 w 8490"/>
              <a:gd name="p0y10" fmla="*/ 1901 h 1901"/>
              <a:gd name="p0x11" fmla="*/ 0 w 8490"/>
              <a:gd name="p0y11" fmla="*/ 1821 h 1901"/>
              <a:gd name="p0x12" fmla="*/ 0 w 8490"/>
              <a:gd name="p0y12" fmla="*/ 1721 h 1901"/>
              <a:gd name="p0x13" fmla="*/ 0 w 8490"/>
              <a:gd name="p0y13" fmla="*/ 180 h 1901"/>
              <a:gd name="p0x14" fmla="*/ 0 w 8490"/>
              <a:gd name="p0y14" fmla="*/ 80 h 1901"/>
              <a:gd name="p0x15" fmla="*/ 80 w 8490"/>
              <a:gd name="p0y15" fmla="*/ 0 h 1901"/>
              <a:gd name="p0x16" fmla="*/ 180 w 8490"/>
              <a:gd name="p0y16" fmla="*/ 0 h 19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7EA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10"/>
            </p:custDataLst>
          </p:nvPr>
        </p:nvSpPr>
        <p:spPr>
          <a:xfrm>
            <a:off x="7781925" y="5435946"/>
            <a:ext cx="2667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三网同时放大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11"/>
            </p:custDataLst>
          </p:nvPr>
        </p:nvSpPr>
        <p:spPr>
          <a:xfrm>
            <a:off x="7842571" y="5996968"/>
            <a:ext cx="23360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移动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联通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电信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全兼容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>
            <a:off x="575945" y="2880995"/>
            <a:ext cx="5381625" cy="1114425"/>
          </a:xfrm>
          <a:custGeom>
            <a:avLst/>
            <a:gdLst>
              <a:gd name="sw" fmla="*/ 1 w 8475"/>
              <a:gd name="sh" fmla="*/ 1 h 1755"/>
              <a:gd name="mins" fmla="min sw sh"/>
              <a:gd name="dsw" fmla="+- 0 sw mins"/>
              <a:gd name="dsh" fmla="+- 0 sh mins"/>
              <a:gd name="p0x0" fmla="*/ 120 w 8475"/>
              <a:gd name="p0y0" fmla="*/ 0 h 1755"/>
              <a:gd name="p0x1" fmla="*/ 8355 w 8475"/>
              <a:gd name="p0y1" fmla="*/ 0 h 1755"/>
              <a:gd name="p0x2" fmla="*/ 8421 w 8475"/>
              <a:gd name="p0y2" fmla="*/ 0 h 1755"/>
              <a:gd name="p0x3" fmla="*/ 8475 w 8475"/>
              <a:gd name="p0y3" fmla="*/ 53 h 1755"/>
              <a:gd name="p0x4" fmla="*/ 8475 w 8475"/>
              <a:gd name="p0y4" fmla="*/ 120 h 1755"/>
              <a:gd name="p0x5" fmla="*/ 8475 w 8475"/>
              <a:gd name="p0y5" fmla="*/ 1635 h 1755"/>
              <a:gd name="p0x6" fmla="*/ 8475 w 8475"/>
              <a:gd name="p0y6" fmla="*/ 1701 h 1755"/>
              <a:gd name="p0x7" fmla="*/ 8421 w 8475"/>
              <a:gd name="p0y7" fmla="*/ 1755 h 1755"/>
              <a:gd name="p0x8" fmla="*/ 8355 w 8475"/>
              <a:gd name="p0y8" fmla="*/ 1755 h 1755"/>
              <a:gd name="p0x9" fmla="*/ 120 w 8475"/>
              <a:gd name="p0y9" fmla="*/ 1755 h 1755"/>
              <a:gd name="p0x10" fmla="*/ 53 w 8475"/>
              <a:gd name="p0y10" fmla="*/ 1755 h 1755"/>
              <a:gd name="p0x11" fmla="*/ 0 w 8475"/>
              <a:gd name="p0y11" fmla="*/ 1701 h 1755"/>
              <a:gd name="p0x12" fmla="*/ 0 w 8475"/>
              <a:gd name="p0y12" fmla="*/ 1635 h 1755"/>
              <a:gd name="p0x13" fmla="*/ 0 w 8475"/>
              <a:gd name="p0y13" fmla="*/ 120 h 1755"/>
              <a:gd name="p0x14" fmla="*/ 0 w 8475"/>
              <a:gd name="p0y14" fmla="*/ 53 h 1755"/>
              <a:gd name="p0x15" fmla="*/ 53 w 8475"/>
              <a:gd name="p0y15" fmla="*/ 0 h 1755"/>
              <a:gd name="p0x16" fmla="*/ 120 w 8475"/>
              <a:gd name="p0y16" fmla="*/ 0 h 1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771525" y="3228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6795" t="-5278" r="-6795" b="-5278"/>
          <a:stretch>
            <a:fillRect/>
          </a:stretch>
        </p:blipFill>
        <p:spPr>
          <a:xfrm>
            <a:off x="840105" y="3309620"/>
            <a:ext cx="28130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1304925" y="3148984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室外高处安装信号接收天线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1304925" y="3424256"/>
            <a:ext cx="2286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捕获运营商基站信号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9"/>
            </p:custDataLst>
          </p:nvPr>
        </p:nvSpPr>
        <p:spPr>
          <a:xfrm>
            <a:off x="575945" y="4119245"/>
            <a:ext cx="5381625" cy="1114425"/>
          </a:xfrm>
          <a:custGeom>
            <a:avLst/>
            <a:gdLst>
              <a:gd name="sw" fmla="*/ 1 w 8475"/>
              <a:gd name="sh" fmla="*/ 1 h 1755"/>
              <a:gd name="mins" fmla="min sw sh"/>
              <a:gd name="dsw" fmla="+- 0 sw mins"/>
              <a:gd name="dsh" fmla="+- 0 sh mins"/>
              <a:gd name="p0x0" fmla="*/ 120 w 8475"/>
              <a:gd name="p0y0" fmla="*/ 0 h 1755"/>
              <a:gd name="p0x1" fmla="*/ 8355 w 8475"/>
              <a:gd name="p0y1" fmla="*/ 0 h 1755"/>
              <a:gd name="p0x2" fmla="*/ 8421 w 8475"/>
              <a:gd name="p0y2" fmla="*/ 0 h 1755"/>
              <a:gd name="p0x3" fmla="*/ 8475 w 8475"/>
              <a:gd name="p0y3" fmla="*/ 53 h 1755"/>
              <a:gd name="p0x4" fmla="*/ 8475 w 8475"/>
              <a:gd name="p0y4" fmla="*/ 120 h 1755"/>
              <a:gd name="p0x5" fmla="*/ 8475 w 8475"/>
              <a:gd name="p0y5" fmla="*/ 1635 h 1755"/>
              <a:gd name="p0x6" fmla="*/ 8475 w 8475"/>
              <a:gd name="p0y6" fmla="*/ 1701 h 1755"/>
              <a:gd name="p0x7" fmla="*/ 8421 w 8475"/>
              <a:gd name="p0y7" fmla="*/ 1755 h 1755"/>
              <a:gd name="p0x8" fmla="*/ 8355 w 8475"/>
              <a:gd name="p0y8" fmla="*/ 1755 h 1755"/>
              <a:gd name="p0x9" fmla="*/ 120 w 8475"/>
              <a:gd name="p0y9" fmla="*/ 1755 h 1755"/>
              <a:gd name="p0x10" fmla="*/ 53 w 8475"/>
              <a:gd name="p0y10" fmla="*/ 1755 h 1755"/>
              <a:gd name="p0x11" fmla="*/ 0 w 8475"/>
              <a:gd name="p0y11" fmla="*/ 1701 h 1755"/>
              <a:gd name="p0x12" fmla="*/ 0 w 8475"/>
              <a:gd name="p0y12" fmla="*/ 1635 h 1755"/>
              <a:gd name="p0x13" fmla="*/ 0 w 8475"/>
              <a:gd name="p0y13" fmla="*/ 120 h 1755"/>
              <a:gd name="p0x14" fmla="*/ 0 w 8475"/>
              <a:gd name="p0y14" fmla="*/ 53 h 1755"/>
              <a:gd name="p0x15" fmla="*/ 53 w 8475"/>
              <a:gd name="p0y15" fmla="*/ 0 h 1755"/>
              <a:gd name="p0x16" fmla="*/ 120 w 8475"/>
              <a:gd name="p0y16" fmla="*/ 0 h 1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0"/>
            </p:custDataLst>
          </p:nvPr>
        </p:nvSpPr>
        <p:spPr>
          <a:xfrm>
            <a:off x="771525" y="4467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4547870"/>
            <a:ext cx="281305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4"/>
            </p:custDataLst>
          </p:nvPr>
        </p:nvSpPr>
        <p:spPr>
          <a:xfrm>
            <a:off x="1304925" y="4387234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室内各层部署信号覆盖天线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5"/>
            </p:custDataLst>
          </p:nvPr>
        </p:nvSpPr>
        <p:spPr>
          <a:xfrm>
            <a:off x="1304925" y="4662506"/>
            <a:ext cx="2286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均匀放大信号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6"/>
            </p:custDataLst>
          </p:nvPr>
        </p:nvSpPr>
        <p:spPr>
          <a:xfrm>
            <a:off x="575945" y="5357495"/>
            <a:ext cx="5381625" cy="1114425"/>
          </a:xfrm>
          <a:custGeom>
            <a:avLst/>
            <a:gdLst>
              <a:gd name="sw" fmla="*/ 1 w 8475"/>
              <a:gd name="sh" fmla="*/ 1 h 1755"/>
              <a:gd name="mins" fmla="min sw sh"/>
              <a:gd name="dsw" fmla="+- 0 sw mins"/>
              <a:gd name="dsh" fmla="+- 0 sh mins"/>
              <a:gd name="p0x0" fmla="*/ 120 w 8475"/>
              <a:gd name="p0y0" fmla="*/ 0 h 1755"/>
              <a:gd name="p0x1" fmla="*/ 8355 w 8475"/>
              <a:gd name="p0y1" fmla="*/ 0 h 1755"/>
              <a:gd name="p0x2" fmla="*/ 8421 w 8475"/>
              <a:gd name="p0y2" fmla="*/ 0 h 1755"/>
              <a:gd name="p0x3" fmla="*/ 8475 w 8475"/>
              <a:gd name="p0y3" fmla="*/ 53 h 1755"/>
              <a:gd name="p0x4" fmla="*/ 8475 w 8475"/>
              <a:gd name="p0y4" fmla="*/ 120 h 1755"/>
              <a:gd name="p0x5" fmla="*/ 8475 w 8475"/>
              <a:gd name="p0y5" fmla="*/ 1635 h 1755"/>
              <a:gd name="p0x6" fmla="*/ 8475 w 8475"/>
              <a:gd name="p0y6" fmla="*/ 1701 h 1755"/>
              <a:gd name="p0x7" fmla="*/ 8421 w 8475"/>
              <a:gd name="p0y7" fmla="*/ 1755 h 1755"/>
              <a:gd name="p0x8" fmla="*/ 8355 w 8475"/>
              <a:gd name="p0y8" fmla="*/ 1755 h 1755"/>
              <a:gd name="p0x9" fmla="*/ 120 w 8475"/>
              <a:gd name="p0y9" fmla="*/ 1755 h 1755"/>
              <a:gd name="p0x10" fmla="*/ 53 w 8475"/>
              <a:gd name="p0y10" fmla="*/ 1755 h 1755"/>
              <a:gd name="p0x11" fmla="*/ 0 w 8475"/>
              <a:gd name="p0y11" fmla="*/ 1701 h 1755"/>
              <a:gd name="p0x12" fmla="*/ 0 w 8475"/>
              <a:gd name="p0y12" fmla="*/ 1635 h 1755"/>
              <a:gd name="p0x13" fmla="*/ 0 w 8475"/>
              <a:gd name="p0y13" fmla="*/ 120 h 1755"/>
              <a:gd name="p0x14" fmla="*/ 0 w 8475"/>
              <a:gd name="p0y14" fmla="*/ 53 h 1755"/>
              <a:gd name="p0x15" fmla="*/ 53 w 8475"/>
              <a:gd name="p0y15" fmla="*/ 0 h 1755"/>
              <a:gd name="p0x16" fmla="*/ 120 w 8475"/>
              <a:gd name="p0y16" fmla="*/ 0 h 1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7"/>
            </p:custDataLst>
          </p:nvPr>
        </p:nvSpPr>
        <p:spPr>
          <a:xfrm>
            <a:off x="771525" y="5705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9091" t="-10303" r="-9091" b="-10303"/>
          <a:stretch>
            <a:fillRect/>
          </a:stretch>
        </p:blipFill>
        <p:spPr>
          <a:xfrm>
            <a:off x="857250" y="578612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31"/>
            </p:custDataLst>
          </p:nvPr>
        </p:nvSpPr>
        <p:spPr>
          <a:xfrm>
            <a:off x="1304925" y="5625484"/>
            <a:ext cx="3238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支持移动、联通、电信三网同时放大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32"/>
            </p:custDataLst>
          </p:nvPr>
        </p:nvSpPr>
        <p:spPr>
          <a:xfrm>
            <a:off x="1304925" y="5900756"/>
            <a:ext cx="3048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三大运营商全兼容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3"/>
            </p:custDataLst>
          </p:nvPr>
        </p:nvSpPr>
        <p:spPr>
          <a:xfrm>
            <a:off x="6233795" y="2480945"/>
            <a:ext cx="5381625" cy="781685"/>
          </a:xfrm>
          <a:custGeom>
            <a:avLst/>
            <a:gdLst>
              <a:gd name="sw" fmla="*/ 1 w 8475"/>
              <a:gd name="sh" fmla="*/ 1 h 1231"/>
              <a:gd name="mins" fmla="min sw sh"/>
              <a:gd name="dsw" fmla="+- 0 sw mins"/>
              <a:gd name="dsh" fmla="+- 0 sh mins"/>
              <a:gd name="p0x0" fmla="*/ 120 w 8475"/>
              <a:gd name="p0y0" fmla="*/ 0 h 1231"/>
              <a:gd name="p0x1" fmla="*/ 8355 w 8475"/>
              <a:gd name="p0y1" fmla="*/ 0 h 1231"/>
              <a:gd name="p0x2" fmla="*/ 8421 w 8475"/>
              <a:gd name="p0y2" fmla="*/ 0 h 1231"/>
              <a:gd name="p0x3" fmla="*/ 8475 w 8475"/>
              <a:gd name="p0y3" fmla="*/ 53 h 1231"/>
              <a:gd name="p0x4" fmla="*/ 8475 w 8475"/>
              <a:gd name="p0y4" fmla="*/ 120 h 1231"/>
              <a:gd name="p0x5" fmla="*/ 8475 w 8475"/>
              <a:gd name="p0y5" fmla="*/ 1111 h 1231"/>
              <a:gd name="p0x6" fmla="*/ 8475 w 8475"/>
              <a:gd name="p0y6" fmla="*/ 1177 h 1231"/>
              <a:gd name="p0x7" fmla="*/ 8421 w 8475"/>
              <a:gd name="p0y7" fmla="*/ 1231 h 1231"/>
              <a:gd name="p0x8" fmla="*/ 8355 w 8475"/>
              <a:gd name="p0y8" fmla="*/ 1231 h 1231"/>
              <a:gd name="p0x9" fmla="*/ 120 w 8475"/>
              <a:gd name="p0y9" fmla="*/ 1231 h 1231"/>
              <a:gd name="p0x10" fmla="*/ 53 w 8475"/>
              <a:gd name="p0y10" fmla="*/ 1231 h 1231"/>
              <a:gd name="p0x11" fmla="*/ 0 w 8475"/>
              <a:gd name="p0y11" fmla="*/ 1177 h 1231"/>
              <a:gd name="p0x12" fmla="*/ 0 w 8475"/>
              <a:gd name="p0y12" fmla="*/ 1111 h 1231"/>
              <a:gd name="p0x13" fmla="*/ 0 w 8475"/>
              <a:gd name="p0y13" fmla="*/ 120 h 1231"/>
              <a:gd name="p0x14" fmla="*/ 0 w 8475"/>
              <a:gd name="p0y14" fmla="*/ 53 h 1231"/>
              <a:gd name="p0x15" fmla="*/ 53 w 8475"/>
              <a:gd name="p0y15" fmla="*/ 0 h 1231"/>
              <a:gd name="p0x16" fmla="*/ 120 w 8475"/>
              <a:gd name="p0y16" fmla="*/ 0 h 12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4"/>
            </p:custDataLst>
          </p:nvPr>
        </p:nvSpPr>
        <p:spPr>
          <a:xfrm>
            <a:off x="6429375" y="2662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6529070" y="2743200"/>
            <a:ext cx="219075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8"/>
            </p:custDataLst>
          </p:nvPr>
        </p:nvSpPr>
        <p:spPr>
          <a:xfrm>
            <a:off x="6962775" y="2582618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地下两层手机信号从无到有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9"/>
            </p:custDataLst>
          </p:nvPr>
        </p:nvSpPr>
        <p:spPr>
          <a:xfrm>
            <a:off x="6962775" y="2857890"/>
            <a:ext cx="2286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通话清晰，告别断续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0"/>
            </p:custDataLst>
          </p:nvPr>
        </p:nvSpPr>
        <p:spPr>
          <a:xfrm>
            <a:off x="6233795" y="3386455"/>
            <a:ext cx="5381625" cy="781685"/>
          </a:xfrm>
          <a:custGeom>
            <a:avLst/>
            <a:gdLst>
              <a:gd name="sw" fmla="*/ 1 w 8475"/>
              <a:gd name="sh" fmla="*/ 1 h 1231"/>
              <a:gd name="mins" fmla="min sw sh"/>
              <a:gd name="dsw" fmla="+- 0 sw mins"/>
              <a:gd name="dsh" fmla="+- 0 sh mins"/>
              <a:gd name="p0x0" fmla="*/ 120 w 8475"/>
              <a:gd name="p0y0" fmla="*/ 0 h 1231"/>
              <a:gd name="p0x1" fmla="*/ 8355 w 8475"/>
              <a:gd name="p0y1" fmla="*/ 0 h 1231"/>
              <a:gd name="p0x2" fmla="*/ 8421 w 8475"/>
              <a:gd name="p0y2" fmla="*/ 0 h 1231"/>
              <a:gd name="p0x3" fmla="*/ 8475 w 8475"/>
              <a:gd name="p0y3" fmla="*/ 53 h 1231"/>
              <a:gd name="p0x4" fmla="*/ 8475 w 8475"/>
              <a:gd name="p0y4" fmla="*/ 120 h 1231"/>
              <a:gd name="p0x5" fmla="*/ 8475 w 8475"/>
              <a:gd name="p0y5" fmla="*/ 1111 h 1231"/>
              <a:gd name="p0x6" fmla="*/ 8475 w 8475"/>
              <a:gd name="p0y6" fmla="*/ 1177 h 1231"/>
              <a:gd name="p0x7" fmla="*/ 8421 w 8475"/>
              <a:gd name="p0y7" fmla="*/ 1231 h 1231"/>
              <a:gd name="p0x8" fmla="*/ 8355 w 8475"/>
              <a:gd name="p0y8" fmla="*/ 1231 h 1231"/>
              <a:gd name="p0x9" fmla="*/ 120 w 8475"/>
              <a:gd name="p0y9" fmla="*/ 1231 h 1231"/>
              <a:gd name="p0x10" fmla="*/ 53 w 8475"/>
              <a:gd name="p0y10" fmla="*/ 1231 h 1231"/>
              <a:gd name="p0x11" fmla="*/ 0 w 8475"/>
              <a:gd name="p0y11" fmla="*/ 1177 h 1231"/>
              <a:gd name="p0x12" fmla="*/ 0 w 8475"/>
              <a:gd name="p0y12" fmla="*/ 1111 h 1231"/>
              <a:gd name="p0x13" fmla="*/ 0 w 8475"/>
              <a:gd name="p0y13" fmla="*/ 120 h 1231"/>
              <a:gd name="p0x14" fmla="*/ 0 w 8475"/>
              <a:gd name="p0y14" fmla="*/ 53 h 1231"/>
              <a:gd name="p0x15" fmla="*/ 53 w 8475"/>
              <a:gd name="p0y15" fmla="*/ 0 h 1231"/>
              <a:gd name="p0x16" fmla="*/ 120 w 8475"/>
              <a:gd name="p0y16" fmla="*/ 0 h 12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1"/>
            </p:custDataLst>
          </p:nvPr>
        </p:nvSpPr>
        <p:spPr>
          <a:xfrm>
            <a:off x="6429375" y="3568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7794" r="-7794"/>
          <a:stretch>
            <a:fillRect/>
          </a:stretch>
        </p:blipFill>
        <p:spPr>
          <a:xfrm>
            <a:off x="6497955" y="3648710"/>
            <a:ext cx="281305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5"/>
            </p:custDataLst>
          </p:nvPr>
        </p:nvSpPr>
        <p:spPr>
          <a:xfrm>
            <a:off x="6962775" y="3488160"/>
            <a:ext cx="2857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全屋信号强度均匀，无盲区死角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6"/>
            </p:custDataLst>
          </p:nvPr>
        </p:nvSpPr>
        <p:spPr>
          <a:xfrm>
            <a:off x="6962775" y="3763432"/>
            <a:ext cx="2667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各楼层各房间稳定覆盖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7"/>
            </p:custDataLst>
          </p:nvPr>
        </p:nvSpPr>
        <p:spPr>
          <a:xfrm>
            <a:off x="6233795" y="4291965"/>
            <a:ext cx="5381625" cy="781685"/>
          </a:xfrm>
          <a:custGeom>
            <a:avLst/>
            <a:gdLst>
              <a:gd name="sw" fmla="*/ 1 w 8475"/>
              <a:gd name="sh" fmla="*/ 1 h 1231"/>
              <a:gd name="mins" fmla="min sw sh"/>
              <a:gd name="dsw" fmla="+- 0 sw mins"/>
              <a:gd name="dsh" fmla="+- 0 sh mins"/>
              <a:gd name="p0x0" fmla="*/ 120 w 8475"/>
              <a:gd name="p0y0" fmla="*/ 0 h 1231"/>
              <a:gd name="p0x1" fmla="*/ 8355 w 8475"/>
              <a:gd name="p0y1" fmla="*/ 0 h 1231"/>
              <a:gd name="p0x2" fmla="*/ 8421 w 8475"/>
              <a:gd name="p0y2" fmla="*/ 0 h 1231"/>
              <a:gd name="p0x3" fmla="*/ 8475 w 8475"/>
              <a:gd name="p0y3" fmla="*/ 53 h 1231"/>
              <a:gd name="p0x4" fmla="*/ 8475 w 8475"/>
              <a:gd name="p0y4" fmla="*/ 120 h 1231"/>
              <a:gd name="p0x5" fmla="*/ 8475 w 8475"/>
              <a:gd name="p0y5" fmla="*/ 1111 h 1231"/>
              <a:gd name="p0x6" fmla="*/ 8475 w 8475"/>
              <a:gd name="p0y6" fmla="*/ 1177 h 1231"/>
              <a:gd name="p0x7" fmla="*/ 8421 w 8475"/>
              <a:gd name="p0y7" fmla="*/ 1231 h 1231"/>
              <a:gd name="p0x8" fmla="*/ 8355 w 8475"/>
              <a:gd name="p0y8" fmla="*/ 1231 h 1231"/>
              <a:gd name="p0x9" fmla="*/ 120 w 8475"/>
              <a:gd name="p0y9" fmla="*/ 1231 h 1231"/>
              <a:gd name="p0x10" fmla="*/ 53 w 8475"/>
              <a:gd name="p0y10" fmla="*/ 1231 h 1231"/>
              <a:gd name="p0x11" fmla="*/ 0 w 8475"/>
              <a:gd name="p0y11" fmla="*/ 1177 h 1231"/>
              <a:gd name="p0x12" fmla="*/ 0 w 8475"/>
              <a:gd name="p0y12" fmla="*/ 1111 h 1231"/>
              <a:gd name="p0x13" fmla="*/ 0 w 8475"/>
              <a:gd name="p0y13" fmla="*/ 120 h 1231"/>
              <a:gd name="p0x14" fmla="*/ 0 w 8475"/>
              <a:gd name="p0y14" fmla="*/ 53 h 1231"/>
              <a:gd name="p0x15" fmla="*/ 53 w 8475"/>
              <a:gd name="p0y15" fmla="*/ 0 h 1231"/>
              <a:gd name="p0x16" fmla="*/ 120 w 8475"/>
              <a:gd name="p0y16" fmla="*/ 0 h 12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8"/>
            </p:custDataLst>
          </p:nvPr>
        </p:nvSpPr>
        <p:spPr>
          <a:xfrm>
            <a:off x="6429375" y="4473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6515100" y="4554220"/>
            <a:ext cx="247650" cy="2527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2"/>
            </p:custDataLst>
          </p:nvPr>
        </p:nvSpPr>
        <p:spPr>
          <a:xfrm>
            <a:off x="6962775" y="4393711"/>
            <a:ext cx="230147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不影响</a:t>
            </a:r>
            <a:r>
              <a:rPr lang="en-US" altLang="zh-CN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总线系统运行</a:t>
            </a:r>
            <a:endParaRPr lang="zh-CN" altLang="en-US"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3"/>
            </p:custDataLst>
          </p:nvPr>
        </p:nvSpPr>
        <p:spPr>
          <a:xfrm>
            <a:off x="6962775" y="4668984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两套系统独立工作，互不干扰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场景联动与智能体验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07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六大生活场景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21075" cy="2562225"/>
          </a:xfrm>
          <a:custGeom>
            <a:avLst/>
            <a:gdLst>
              <a:gd name="sw" fmla="*/ 1 w 5544"/>
              <a:gd name="sh" fmla="*/ 1 h 4035"/>
              <a:gd name="mins" fmla="min sw sh"/>
              <a:gd name="dsw" fmla="+- 0 sw mins"/>
              <a:gd name="dsh" fmla="+- 0 sh mins"/>
              <a:gd name="p0x0" fmla="*/ 120 w 5544"/>
              <a:gd name="p0y0" fmla="*/ 0 h 4035"/>
              <a:gd name="p0x1" fmla="*/ 5424 w 5544"/>
              <a:gd name="p0y1" fmla="*/ 0 h 4035"/>
              <a:gd name="p0x2" fmla="*/ 5491 w 5544"/>
              <a:gd name="p0y2" fmla="*/ 0 h 4035"/>
              <a:gd name="p0x3" fmla="*/ 5544 w 5544"/>
              <a:gd name="p0y3" fmla="*/ 53 h 4035"/>
              <a:gd name="p0x4" fmla="*/ 5544 w 5544"/>
              <a:gd name="p0y4" fmla="*/ 120 h 4035"/>
              <a:gd name="p0x5" fmla="*/ 5544 w 5544"/>
              <a:gd name="p0y5" fmla="*/ 3915 h 4035"/>
              <a:gd name="p0x6" fmla="*/ 5544 w 5544"/>
              <a:gd name="p0y6" fmla="*/ 3981 h 4035"/>
              <a:gd name="p0x7" fmla="*/ 5491 w 5544"/>
              <a:gd name="p0y7" fmla="*/ 4035 h 4035"/>
              <a:gd name="p0x8" fmla="*/ 5424 w 5544"/>
              <a:gd name="p0y8" fmla="*/ 4035 h 4035"/>
              <a:gd name="p0x9" fmla="*/ 120 w 5544"/>
              <a:gd name="p0y9" fmla="*/ 4035 h 4035"/>
              <a:gd name="p0x10" fmla="*/ 53 w 5544"/>
              <a:gd name="p0y10" fmla="*/ 4035 h 4035"/>
              <a:gd name="p0x11" fmla="*/ 0 w 5544"/>
              <a:gd name="p0y11" fmla="*/ 3981 h 4035"/>
              <a:gd name="p0x12" fmla="*/ 0 w 5544"/>
              <a:gd name="p0y12" fmla="*/ 3915 h 4035"/>
              <a:gd name="p0x13" fmla="*/ 0 w 5544"/>
              <a:gd name="p0y13" fmla="*/ 120 h 4035"/>
              <a:gd name="p0x14" fmla="*/ 0 w 5544"/>
              <a:gd name="p0y14" fmla="*/ 53 h 4035"/>
              <a:gd name="p0x15" fmla="*/ 53 w 5544"/>
              <a:gd name="p0y15" fmla="*/ 0 h 4035"/>
              <a:gd name="p0x16" fmla="*/ 120 w 554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回家模式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18611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33" t="-5897" r="-2333" b="-5897"/>
          <a:stretch>
            <a:fillRect/>
          </a:stretch>
        </p:blipFill>
        <p:spPr>
          <a:xfrm>
            <a:off x="854710" y="1922780"/>
            <a:ext cx="99695" cy="1384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14425" y="1842211"/>
            <a:ext cx="29435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玄关灯自动亮起，客厅灯渐亮至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60%</a:t>
            </a:r>
            <a:endParaRPr lang="en-US" altLang="zh-CN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23488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286" t="-5897" r="-14286" b="-5897"/>
          <a:stretch>
            <a:fillRect/>
          </a:stretch>
        </p:blipFill>
        <p:spPr>
          <a:xfrm>
            <a:off x="861695" y="2410460"/>
            <a:ext cx="85725" cy="1384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14425" y="2192703"/>
            <a:ext cx="27876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空调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地暖提前启动，到家即享舒适温度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771525" y="28359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6667" t="-15758" r="-6667" b="-15758"/>
          <a:stretch>
            <a:fillRect/>
          </a:stretch>
        </p:blipFill>
        <p:spPr>
          <a:xfrm>
            <a:off x="845185" y="2898140"/>
            <a:ext cx="118745" cy="1377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1114425" y="2817476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窗帘自动关闭，保护隐私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771525" y="31864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838200" y="3248660"/>
            <a:ext cx="133350" cy="1377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1114425" y="3167967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新风系统开启，室内空气清新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8"/>
            </p:custDataLst>
          </p:nvPr>
        </p:nvSpPr>
        <p:spPr>
          <a:xfrm>
            <a:off x="4335145" y="1109345"/>
            <a:ext cx="3521075" cy="2562225"/>
          </a:xfrm>
          <a:custGeom>
            <a:avLst/>
            <a:gdLst>
              <a:gd name="sw" fmla="*/ 1 w 5544"/>
              <a:gd name="sh" fmla="*/ 1 h 4035"/>
              <a:gd name="mins" fmla="min sw sh"/>
              <a:gd name="dsw" fmla="+- 0 sw mins"/>
              <a:gd name="dsh" fmla="+- 0 sh mins"/>
              <a:gd name="p0x0" fmla="*/ 120 w 5544"/>
              <a:gd name="p0y0" fmla="*/ 0 h 4035"/>
              <a:gd name="p0x1" fmla="*/ 5424 w 5544"/>
              <a:gd name="p0y1" fmla="*/ 0 h 4035"/>
              <a:gd name="p0x2" fmla="*/ 5491 w 5544"/>
              <a:gd name="p0y2" fmla="*/ 0 h 4035"/>
              <a:gd name="p0x3" fmla="*/ 5544 w 5544"/>
              <a:gd name="p0y3" fmla="*/ 53 h 4035"/>
              <a:gd name="p0x4" fmla="*/ 5544 w 5544"/>
              <a:gd name="p0y4" fmla="*/ 120 h 4035"/>
              <a:gd name="p0x5" fmla="*/ 5544 w 5544"/>
              <a:gd name="p0y5" fmla="*/ 3915 h 4035"/>
              <a:gd name="p0x6" fmla="*/ 5544 w 5544"/>
              <a:gd name="p0y6" fmla="*/ 3981 h 4035"/>
              <a:gd name="p0x7" fmla="*/ 5491 w 5544"/>
              <a:gd name="p0y7" fmla="*/ 4035 h 4035"/>
              <a:gd name="p0x8" fmla="*/ 5424 w 5544"/>
              <a:gd name="p0y8" fmla="*/ 4035 h 4035"/>
              <a:gd name="p0x9" fmla="*/ 120 w 5544"/>
              <a:gd name="p0y9" fmla="*/ 4035 h 4035"/>
              <a:gd name="p0x10" fmla="*/ 53 w 5544"/>
              <a:gd name="p0y10" fmla="*/ 4035 h 4035"/>
              <a:gd name="p0x11" fmla="*/ 0 w 5544"/>
              <a:gd name="p0y11" fmla="*/ 3981 h 4035"/>
              <a:gd name="p0x12" fmla="*/ 0 w 5544"/>
              <a:gd name="p0y12" fmla="*/ 3915 h 4035"/>
              <a:gd name="p0x13" fmla="*/ 0 w 5544"/>
              <a:gd name="p0y13" fmla="*/ 120 h 4035"/>
              <a:gd name="p0x14" fmla="*/ 0 w 5544"/>
              <a:gd name="p0y14" fmla="*/ 53 h 4035"/>
              <a:gd name="p0x15" fmla="*/ 53 w 5544"/>
              <a:gd name="p0y15" fmla="*/ 0 h 4035"/>
              <a:gd name="p0x16" fmla="*/ 120 w 554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9"/>
            </p:custDataLst>
          </p:nvPr>
        </p:nvSpPr>
        <p:spPr>
          <a:xfrm>
            <a:off x="453009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4630420" y="1385570"/>
            <a:ext cx="219075" cy="2527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3"/>
            </p:custDataLst>
          </p:nvPr>
        </p:nvSpPr>
        <p:spPr>
          <a:xfrm>
            <a:off x="5064099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离家模式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4"/>
            </p:custDataLst>
          </p:nvPr>
        </p:nvSpPr>
        <p:spPr>
          <a:xfrm>
            <a:off x="4530090" y="20364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3846" t="-1905" r="-3846" b="-1905"/>
          <a:stretch>
            <a:fillRect/>
          </a:stretch>
        </p:blipFill>
        <p:spPr>
          <a:xfrm>
            <a:off x="4596765" y="2098040"/>
            <a:ext cx="133350" cy="1384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8"/>
            </p:custDataLst>
          </p:nvPr>
        </p:nvSpPr>
        <p:spPr>
          <a:xfrm>
            <a:off x="4873599" y="1880311"/>
            <a:ext cx="27876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全屋灯光关闭，所有空调、地暖、新风设备全部关闭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9"/>
            </p:custDataLst>
          </p:nvPr>
        </p:nvSpPr>
        <p:spPr>
          <a:xfrm>
            <a:off x="4530090" y="26606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8333" t="-5641" r="-8333" b="-5641"/>
          <a:stretch>
            <a:fillRect/>
          </a:stretch>
        </p:blipFill>
        <p:spPr>
          <a:xfrm>
            <a:off x="4596765" y="2722880"/>
            <a:ext cx="133350" cy="1377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43"/>
            </p:custDataLst>
          </p:nvPr>
        </p:nvSpPr>
        <p:spPr>
          <a:xfrm>
            <a:off x="4873599" y="2505094"/>
            <a:ext cx="27876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所有窗帘关闭，周界报警、室内安防系统全部开启布防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4"/>
            </p:custDataLst>
          </p:nvPr>
        </p:nvSpPr>
        <p:spPr>
          <a:xfrm>
            <a:off x="4530090" y="31483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6667" t="-5641" r="-6667" b="-5641"/>
          <a:stretch>
            <a:fillRect/>
          </a:stretch>
        </p:blipFill>
        <p:spPr>
          <a:xfrm>
            <a:off x="4604385" y="3210560"/>
            <a:ext cx="118745" cy="1377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8"/>
            </p:custDataLst>
          </p:nvPr>
        </p:nvSpPr>
        <p:spPr>
          <a:xfrm>
            <a:off x="4873599" y="3129867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门窗未关则语音提醒并推送手机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9"/>
            </p:custDataLst>
          </p:nvPr>
        </p:nvSpPr>
        <p:spPr>
          <a:xfrm>
            <a:off x="8094345" y="1109345"/>
            <a:ext cx="3521075" cy="2562225"/>
          </a:xfrm>
          <a:custGeom>
            <a:avLst/>
            <a:gdLst>
              <a:gd name="sw" fmla="*/ 1 w 5544"/>
              <a:gd name="sh" fmla="*/ 1 h 4035"/>
              <a:gd name="mins" fmla="min sw sh"/>
              <a:gd name="dsw" fmla="+- 0 sw mins"/>
              <a:gd name="dsh" fmla="+- 0 sh mins"/>
              <a:gd name="p0x0" fmla="*/ 120 w 5544"/>
              <a:gd name="p0y0" fmla="*/ 0 h 4035"/>
              <a:gd name="p0x1" fmla="*/ 5424 w 5544"/>
              <a:gd name="p0y1" fmla="*/ 0 h 4035"/>
              <a:gd name="p0x2" fmla="*/ 5491 w 5544"/>
              <a:gd name="p0y2" fmla="*/ 0 h 4035"/>
              <a:gd name="p0x3" fmla="*/ 5544 w 5544"/>
              <a:gd name="p0y3" fmla="*/ 53 h 4035"/>
              <a:gd name="p0x4" fmla="*/ 5544 w 5544"/>
              <a:gd name="p0y4" fmla="*/ 120 h 4035"/>
              <a:gd name="p0x5" fmla="*/ 5544 w 5544"/>
              <a:gd name="p0y5" fmla="*/ 3915 h 4035"/>
              <a:gd name="p0x6" fmla="*/ 5544 w 5544"/>
              <a:gd name="p0y6" fmla="*/ 3981 h 4035"/>
              <a:gd name="p0x7" fmla="*/ 5491 w 5544"/>
              <a:gd name="p0y7" fmla="*/ 4035 h 4035"/>
              <a:gd name="p0x8" fmla="*/ 5424 w 5544"/>
              <a:gd name="p0y8" fmla="*/ 4035 h 4035"/>
              <a:gd name="p0x9" fmla="*/ 120 w 5544"/>
              <a:gd name="p0y9" fmla="*/ 4035 h 4035"/>
              <a:gd name="p0x10" fmla="*/ 53 w 5544"/>
              <a:gd name="p0y10" fmla="*/ 4035 h 4035"/>
              <a:gd name="p0x11" fmla="*/ 0 w 5544"/>
              <a:gd name="p0y11" fmla="*/ 3981 h 4035"/>
              <a:gd name="p0x12" fmla="*/ 0 w 5544"/>
              <a:gd name="p0y12" fmla="*/ 3915 h 4035"/>
              <a:gd name="p0x13" fmla="*/ 0 w 5544"/>
              <a:gd name="p0y13" fmla="*/ 120 h 4035"/>
              <a:gd name="p0x14" fmla="*/ 0 w 5544"/>
              <a:gd name="p0y14" fmla="*/ 53 h 4035"/>
              <a:gd name="p0x15" fmla="*/ 53 w 5544"/>
              <a:gd name="p0y15" fmla="*/ 0 h 4035"/>
              <a:gd name="p0x16" fmla="*/ 120 w 554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50"/>
            </p:custDataLst>
          </p:nvPr>
        </p:nvSpPr>
        <p:spPr>
          <a:xfrm>
            <a:off x="828929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389620" y="1385570"/>
            <a:ext cx="21907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54"/>
            </p:custDataLst>
          </p:nvPr>
        </p:nvSpPr>
        <p:spPr>
          <a:xfrm>
            <a:off x="8823274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观影模式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55"/>
            </p:custDataLst>
          </p:nvPr>
        </p:nvSpPr>
        <p:spPr>
          <a:xfrm>
            <a:off x="8289290" y="21736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6667" t="-71111" r="-6667" b="-71111"/>
          <a:stretch>
            <a:fillRect/>
          </a:stretch>
        </p:blipFill>
        <p:spPr>
          <a:xfrm>
            <a:off x="8363585" y="2235200"/>
            <a:ext cx="118745" cy="1384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9"/>
            </p:custDataLst>
          </p:nvPr>
        </p:nvSpPr>
        <p:spPr>
          <a:xfrm>
            <a:off x="8632774" y="2154603"/>
            <a:ext cx="26006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主灯关闭，背景灯调至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15%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暖光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60"/>
            </p:custDataLst>
          </p:nvPr>
        </p:nvSpPr>
        <p:spPr>
          <a:xfrm>
            <a:off x="8289290" y="25241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7143" t="-5897" r="-7143" b="-5897"/>
          <a:stretch>
            <a:fillRect/>
          </a:stretch>
        </p:blipFill>
        <p:spPr>
          <a:xfrm>
            <a:off x="8346440" y="2585720"/>
            <a:ext cx="152400" cy="1384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64"/>
            </p:custDataLst>
          </p:nvPr>
        </p:nvSpPr>
        <p:spPr>
          <a:xfrm>
            <a:off x="8632774" y="2505094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窗帘自动关闭，营造沉浸氛围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65"/>
            </p:custDataLst>
          </p:nvPr>
        </p:nvSpPr>
        <p:spPr>
          <a:xfrm>
            <a:off x="8289290" y="28740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66"/>
            </p:custDataLst>
          </p:nvPr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l="-11538" t="-15758" r="-11538" b="-15758"/>
          <a:stretch>
            <a:fillRect/>
          </a:stretch>
        </p:blipFill>
        <p:spPr>
          <a:xfrm>
            <a:off x="8346440" y="2936240"/>
            <a:ext cx="152400" cy="13779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9"/>
            </p:custDataLst>
          </p:nvPr>
        </p:nvSpPr>
        <p:spPr>
          <a:xfrm>
            <a:off x="8632774" y="2855576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空调调至静音低风模式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70"/>
            </p:custDataLst>
          </p:nvPr>
        </p:nvSpPr>
        <p:spPr>
          <a:xfrm>
            <a:off x="575945" y="3909695"/>
            <a:ext cx="3521075" cy="2562225"/>
          </a:xfrm>
          <a:custGeom>
            <a:avLst/>
            <a:gdLst>
              <a:gd name="sw" fmla="*/ 1 w 5544"/>
              <a:gd name="sh" fmla="*/ 1 h 4035"/>
              <a:gd name="mins" fmla="min sw sh"/>
              <a:gd name="dsw" fmla="+- 0 sw mins"/>
              <a:gd name="dsh" fmla="+- 0 sh mins"/>
              <a:gd name="p0x0" fmla="*/ 120 w 5544"/>
              <a:gd name="p0y0" fmla="*/ 0 h 4035"/>
              <a:gd name="p0x1" fmla="*/ 5424 w 5544"/>
              <a:gd name="p0y1" fmla="*/ 0 h 4035"/>
              <a:gd name="p0x2" fmla="*/ 5491 w 5544"/>
              <a:gd name="p0y2" fmla="*/ 0 h 4035"/>
              <a:gd name="p0x3" fmla="*/ 5544 w 5544"/>
              <a:gd name="p0y3" fmla="*/ 53 h 4035"/>
              <a:gd name="p0x4" fmla="*/ 5544 w 5544"/>
              <a:gd name="p0y4" fmla="*/ 120 h 4035"/>
              <a:gd name="p0x5" fmla="*/ 5544 w 5544"/>
              <a:gd name="p0y5" fmla="*/ 3915 h 4035"/>
              <a:gd name="p0x6" fmla="*/ 5544 w 5544"/>
              <a:gd name="p0y6" fmla="*/ 3981 h 4035"/>
              <a:gd name="p0x7" fmla="*/ 5491 w 5544"/>
              <a:gd name="p0y7" fmla="*/ 4035 h 4035"/>
              <a:gd name="p0x8" fmla="*/ 5424 w 5544"/>
              <a:gd name="p0y8" fmla="*/ 4035 h 4035"/>
              <a:gd name="p0x9" fmla="*/ 120 w 5544"/>
              <a:gd name="p0y9" fmla="*/ 4035 h 4035"/>
              <a:gd name="p0x10" fmla="*/ 53 w 5544"/>
              <a:gd name="p0y10" fmla="*/ 4035 h 4035"/>
              <a:gd name="p0x11" fmla="*/ 0 w 5544"/>
              <a:gd name="p0y11" fmla="*/ 3981 h 4035"/>
              <a:gd name="p0x12" fmla="*/ 0 w 5544"/>
              <a:gd name="p0y12" fmla="*/ 3915 h 4035"/>
              <a:gd name="p0x13" fmla="*/ 0 w 5544"/>
              <a:gd name="p0y13" fmla="*/ 120 h 4035"/>
              <a:gd name="p0x14" fmla="*/ 0 w 5544"/>
              <a:gd name="p0y14" fmla="*/ 53 h 4035"/>
              <a:gd name="p0x15" fmla="*/ 53 w 5544"/>
              <a:gd name="p0y15" fmla="*/ 0 h 4035"/>
              <a:gd name="p0x16" fmla="*/ 120 w 554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71"/>
            </p:custDataLst>
          </p:nvPr>
        </p:nvSpPr>
        <p:spPr>
          <a:xfrm>
            <a:off x="771525" y="4105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72"/>
            </p:custDataLst>
          </p:nvPr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826135" y="4185920"/>
            <a:ext cx="309245" cy="25273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75"/>
            </p:custDataLst>
          </p:nvPr>
        </p:nvSpPr>
        <p:spPr>
          <a:xfrm>
            <a:off x="1304925" y="41319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会客模式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76"/>
            </p:custDataLst>
          </p:nvPr>
        </p:nvSpPr>
        <p:spPr>
          <a:xfrm>
            <a:off x="771525" y="49739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77"/>
            </p:custDataLst>
          </p:nvPr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rcRect l="-6551" r="-6551"/>
          <a:stretch>
            <a:fillRect/>
          </a:stretch>
        </p:blipFill>
        <p:spPr>
          <a:xfrm>
            <a:off x="821055" y="5035550"/>
            <a:ext cx="167005" cy="13843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80"/>
            </p:custDataLst>
          </p:nvPr>
        </p:nvSpPr>
        <p:spPr>
          <a:xfrm>
            <a:off x="1114425" y="4954953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客厅主灯全亮，氛围灯开启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81"/>
            </p:custDataLst>
          </p:nvPr>
        </p:nvSpPr>
        <p:spPr>
          <a:xfrm>
            <a:off x="771525" y="5324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>
            <p:custDataLst>
              <p:tags r:id="rId82"/>
            </p:custDataLst>
          </p:nvPr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rcRect l="-37500" t="-40833" r="-37500" b="-40833"/>
          <a:stretch>
            <a:fillRect/>
          </a:stretch>
        </p:blipFill>
        <p:spPr>
          <a:xfrm>
            <a:off x="871220" y="5386070"/>
            <a:ext cx="66675" cy="13843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85"/>
            </p:custDataLst>
          </p:nvPr>
        </p:nvSpPr>
        <p:spPr>
          <a:xfrm>
            <a:off x="1114425" y="5305444"/>
            <a:ext cx="26006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窗帘打开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，采光与隐私兼顾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86"/>
            </p:custDataLst>
          </p:nvPr>
        </p:nvSpPr>
        <p:spPr>
          <a:xfrm>
            <a:off x="771525" y="5674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rcRect l="-3333" t="-5641" r="-3333" b="-5641"/>
          <a:stretch>
            <a:fillRect/>
          </a:stretch>
        </p:blipFill>
        <p:spPr>
          <a:xfrm>
            <a:off x="828675" y="5736590"/>
            <a:ext cx="152400" cy="137795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90"/>
            </p:custDataLst>
          </p:nvPr>
        </p:nvSpPr>
        <p:spPr>
          <a:xfrm>
            <a:off x="1114425" y="5655926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新风高速换气，保持空气清新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91"/>
            </p:custDataLst>
          </p:nvPr>
        </p:nvSpPr>
        <p:spPr>
          <a:xfrm>
            <a:off x="4335145" y="3909695"/>
            <a:ext cx="3521075" cy="2562225"/>
          </a:xfrm>
          <a:custGeom>
            <a:avLst/>
            <a:gdLst>
              <a:gd name="sw" fmla="*/ 1 w 5544"/>
              <a:gd name="sh" fmla="*/ 1 h 4035"/>
              <a:gd name="mins" fmla="min sw sh"/>
              <a:gd name="dsw" fmla="+- 0 sw mins"/>
              <a:gd name="dsh" fmla="+- 0 sh mins"/>
              <a:gd name="p0x0" fmla="*/ 120 w 5544"/>
              <a:gd name="p0y0" fmla="*/ 0 h 4035"/>
              <a:gd name="p0x1" fmla="*/ 5424 w 5544"/>
              <a:gd name="p0y1" fmla="*/ 0 h 4035"/>
              <a:gd name="p0x2" fmla="*/ 5491 w 5544"/>
              <a:gd name="p0y2" fmla="*/ 0 h 4035"/>
              <a:gd name="p0x3" fmla="*/ 5544 w 5544"/>
              <a:gd name="p0y3" fmla="*/ 53 h 4035"/>
              <a:gd name="p0x4" fmla="*/ 5544 w 5544"/>
              <a:gd name="p0y4" fmla="*/ 120 h 4035"/>
              <a:gd name="p0x5" fmla="*/ 5544 w 5544"/>
              <a:gd name="p0y5" fmla="*/ 3915 h 4035"/>
              <a:gd name="p0x6" fmla="*/ 5544 w 5544"/>
              <a:gd name="p0y6" fmla="*/ 3981 h 4035"/>
              <a:gd name="p0x7" fmla="*/ 5491 w 5544"/>
              <a:gd name="p0y7" fmla="*/ 4035 h 4035"/>
              <a:gd name="p0x8" fmla="*/ 5424 w 5544"/>
              <a:gd name="p0y8" fmla="*/ 4035 h 4035"/>
              <a:gd name="p0x9" fmla="*/ 120 w 5544"/>
              <a:gd name="p0y9" fmla="*/ 4035 h 4035"/>
              <a:gd name="p0x10" fmla="*/ 53 w 5544"/>
              <a:gd name="p0y10" fmla="*/ 4035 h 4035"/>
              <a:gd name="p0x11" fmla="*/ 0 w 5544"/>
              <a:gd name="p0y11" fmla="*/ 3981 h 4035"/>
              <a:gd name="p0x12" fmla="*/ 0 w 5544"/>
              <a:gd name="p0y12" fmla="*/ 3915 h 4035"/>
              <a:gd name="p0x13" fmla="*/ 0 w 5544"/>
              <a:gd name="p0y13" fmla="*/ 120 h 4035"/>
              <a:gd name="p0x14" fmla="*/ 0 w 5544"/>
              <a:gd name="p0y14" fmla="*/ 53 h 4035"/>
              <a:gd name="p0x15" fmla="*/ 53 w 5544"/>
              <a:gd name="p0y15" fmla="*/ 0 h 4035"/>
              <a:gd name="p0x16" fmla="*/ 120 w 554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92"/>
            </p:custDataLst>
          </p:nvPr>
        </p:nvSpPr>
        <p:spPr>
          <a:xfrm>
            <a:off x="4530090" y="4105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>
            <p:custDataLst>
              <p:tags r:id="rId93"/>
            </p:custDataLst>
          </p:nvPr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4599305" y="4185920"/>
            <a:ext cx="281305" cy="25273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96"/>
            </p:custDataLst>
          </p:nvPr>
        </p:nvSpPr>
        <p:spPr>
          <a:xfrm>
            <a:off x="5064099" y="41319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睡眠模式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任意多边形 62"/>
          <p:cNvSpPr/>
          <p:nvPr>
            <p:custDataLst>
              <p:tags r:id="rId97"/>
            </p:custDataLst>
          </p:nvPr>
        </p:nvSpPr>
        <p:spPr>
          <a:xfrm>
            <a:off x="4530090" y="49739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4" name="图片 63"/>
          <p:cNvPicPr>
            <a:picLocks noChangeAspect="1"/>
          </p:cNvPicPr>
          <p:nvPr>
            <p:custDataLst>
              <p:tags r:id="rId98"/>
            </p:custDataLst>
          </p:nvPr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rcRect l="-13636" t="-5897" r="-13636" b="-5897"/>
          <a:stretch>
            <a:fillRect/>
          </a:stretch>
        </p:blipFill>
        <p:spPr>
          <a:xfrm>
            <a:off x="4596765" y="5035550"/>
            <a:ext cx="133350" cy="138430"/>
          </a:xfrm>
          <a:prstGeom prst="rect">
            <a:avLst/>
          </a:prstGeom>
        </p:spPr>
      </p:pic>
      <p:sp>
        <p:nvSpPr>
          <p:cNvPr id="65" name="文本框 64"/>
          <p:cNvSpPr txBox="1"/>
          <p:nvPr>
            <p:custDataLst>
              <p:tags r:id="rId101"/>
            </p:custDataLst>
          </p:nvPr>
        </p:nvSpPr>
        <p:spPr>
          <a:xfrm>
            <a:off x="4873599" y="4954953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全屋灯光渐暗至关闭，仅保留夜灯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 65"/>
          <p:cNvSpPr/>
          <p:nvPr>
            <p:custDataLst>
              <p:tags r:id="rId102"/>
            </p:custDataLst>
          </p:nvPr>
        </p:nvSpPr>
        <p:spPr>
          <a:xfrm>
            <a:off x="4530090" y="5324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7" name="图片 66"/>
          <p:cNvPicPr>
            <a:picLocks noChangeAspect="1"/>
          </p:cNvPicPr>
          <p:nvPr>
            <p:custDataLst>
              <p:tags r:id="rId103"/>
            </p:custDataLst>
          </p:nvPr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rcRect l="-4792" t="-1905" r="-4792" b="-1905"/>
          <a:stretch>
            <a:fillRect/>
          </a:stretch>
        </p:blipFill>
        <p:spPr>
          <a:xfrm>
            <a:off x="4580255" y="5386070"/>
            <a:ext cx="167005" cy="138430"/>
          </a:xfrm>
          <a:prstGeom prst="rect">
            <a:avLst/>
          </a:prstGeom>
        </p:spPr>
      </p:pic>
      <p:sp>
        <p:nvSpPr>
          <p:cNvPr id="68" name="文本框 67"/>
          <p:cNvSpPr txBox="1"/>
          <p:nvPr>
            <p:custDataLst>
              <p:tags r:id="rId106"/>
            </p:custDataLst>
          </p:nvPr>
        </p:nvSpPr>
        <p:spPr>
          <a:xfrm>
            <a:off x="4873599" y="5305444"/>
            <a:ext cx="22714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卧室空调调至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度静音模式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任意多边形 68"/>
          <p:cNvSpPr/>
          <p:nvPr>
            <p:custDataLst>
              <p:tags r:id="rId107"/>
            </p:custDataLst>
          </p:nvPr>
        </p:nvSpPr>
        <p:spPr>
          <a:xfrm>
            <a:off x="4530090" y="5674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0" name="图片 69"/>
          <p:cNvPicPr>
            <a:picLocks noChangeAspect="1"/>
          </p:cNvPicPr>
          <p:nvPr>
            <p:custDataLst>
              <p:tags r:id="rId108"/>
            </p:custDataLst>
          </p:nvPr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rcRect l="-3333" t="-22333" r="-3333" b="-22333"/>
          <a:stretch>
            <a:fillRect/>
          </a:stretch>
        </p:blipFill>
        <p:spPr>
          <a:xfrm>
            <a:off x="4587240" y="5736590"/>
            <a:ext cx="152400" cy="137795"/>
          </a:xfrm>
          <a:prstGeom prst="rect">
            <a:avLst/>
          </a:prstGeom>
        </p:spPr>
      </p:pic>
      <p:sp>
        <p:nvSpPr>
          <p:cNvPr id="71" name="文本框 70"/>
          <p:cNvSpPr txBox="1"/>
          <p:nvPr>
            <p:custDataLst>
              <p:tags r:id="rId111"/>
            </p:custDataLst>
          </p:nvPr>
        </p:nvSpPr>
        <p:spPr>
          <a:xfrm>
            <a:off x="4873599" y="5655926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窗帘关闭，安防系统夜间布防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任意多边形 71"/>
          <p:cNvSpPr/>
          <p:nvPr>
            <p:custDataLst>
              <p:tags r:id="rId112"/>
            </p:custDataLst>
          </p:nvPr>
        </p:nvSpPr>
        <p:spPr>
          <a:xfrm>
            <a:off x="8094345" y="3909695"/>
            <a:ext cx="3521075" cy="2562225"/>
          </a:xfrm>
          <a:custGeom>
            <a:avLst/>
            <a:gdLst>
              <a:gd name="sw" fmla="*/ 1 w 5544"/>
              <a:gd name="sh" fmla="*/ 1 h 4035"/>
              <a:gd name="mins" fmla="min sw sh"/>
              <a:gd name="dsw" fmla="+- 0 sw mins"/>
              <a:gd name="dsh" fmla="+- 0 sh mins"/>
              <a:gd name="p0x0" fmla="*/ 120 w 5544"/>
              <a:gd name="p0y0" fmla="*/ 0 h 4035"/>
              <a:gd name="p0x1" fmla="*/ 5424 w 5544"/>
              <a:gd name="p0y1" fmla="*/ 0 h 4035"/>
              <a:gd name="p0x2" fmla="*/ 5491 w 5544"/>
              <a:gd name="p0y2" fmla="*/ 0 h 4035"/>
              <a:gd name="p0x3" fmla="*/ 5544 w 5544"/>
              <a:gd name="p0y3" fmla="*/ 53 h 4035"/>
              <a:gd name="p0x4" fmla="*/ 5544 w 5544"/>
              <a:gd name="p0y4" fmla="*/ 120 h 4035"/>
              <a:gd name="p0x5" fmla="*/ 5544 w 5544"/>
              <a:gd name="p0y5" fmla="*/ 3915 h 4035"/>
              <a:gd name="p0x6" fmla="*/ 5544 w 5544"/>
              <a:gd name="p0y6" fmla="*/ 3981 h 4035"/>
              <a:gd name="p0x7" fmla="*/ 5491 w 5544"/>
              <a:gd name="p0y7" fmla="*/ 4035 h 4035"/>
              <a:gd name="p0x8" fmla="*/ 5424 w 5544"/>
              <a:gd name="p0y8" fmla="*/ 4035 h 4035"/>
              <a:gd name="p0x9" fmla="*/ 120 w 5544"/>
              <a:gd name="p0y9" fmla="*/ 4035 h 4035"/>
              <a:gd name="p0x10" fmla="*/ 53 w 5544"/>
              <a:gd name="p0y10" fmla="*/ 4035 h 4035"/>
              <a:gd name="p0x11" fmla="*/ 0 w 5544"/>
              <a:gd name="p0y11" fmla="*/ 3981 h 4035"/>
              <a:gd name="p0x12" fmla="*/ 0 w 5544"/>
              <a:gd name="p0y12" fmla="*/ 3915 h 4035"/>
              <a:gd name="p0x13" fmla="*/ 0 w 5544"/>
              <a:gd name="p0y13" fmla="*/ 120 h 4035"/>
              <a:gd name="p0x14" fmla="*/ 0 w 5544"/>
              <a:gd name="p0y14" fmla="*/ 53 h 4035"/>
              <a:gd name="p0x15" fmla="*/ 53 w 5544"/>
              <a:gd name="p0y15" fmla="*/ 0 h 4035"/>
              <a:gd name="p0x16" fmla="*/ 120 w 554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>
            <p:custDataLst>
              <p:tags r:id="rId113"/>
            </p:custDataLst>
          </p:nvPr>
        </p:nvSpPr>
        <p:spPr>
          <a:xfrm>
            <a:off x="8289290" y="4105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4" name="图片 73"/>
          <p:cNvPicPr>
            <a:picLocks noChangeAspect="1"/>
          </p:cNvPicPr>
          <p:nvPr>
            <p:custDataLst>
              <p:tags r:id="rId114"/>
            </p:custDataLst>
          </p:nvPr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8358505" y="4185920"/>
            <a:ext cx="281305" cy="252730"/>
          </a:xfrm>
          <a:prstGeom prst="rect">
            <a:avLst/>
          </a:prstGeom>
        </p:spPr>
      </p:pic>
      <p:sp>
        <p:nvSpPr>
          <p:cNvPr id="75" name="文本框 74"/>
          <p:cNvSpPr txBox="1"/>
          <p:nvPr>
            <p:custDataLst>
              <p:tags r:id="rId117"/>
            </p:custDataLst>
          </p:nvPr>
        </p:nvSpPr>
        <p:spPr>
          <a:xfrm>
            <a:off x="8823274" y="41319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起床模式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任意多边形 75"/>
          <p:cNvSpPr/>
          <p:nvPr>
            <p:custDataLst>
              <p:tags r:id="rId118"/>
            </p:custDataLst>
          </p:nvPr>
        </p:nvSpPr>
        <p:spPr>
          <a:xfrm>
            <a:off x="8289290" y="49739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7" name="图片 76"/>
          <p:cNvPicPr>
            <a:picLocks noChangeAspect="1"/>
          </p:cNvPicPr>
          <p:nvPr>
            <p:custDataLst>
              <p:tags r:id="rId119"/>
            </p:custDataLst>
          </p:nvPr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rcRect l="-8978" r="-8978"/>
          <a:stretch>
            <a:fillRect/>
          </a:stretch>
        </p:blipFill>
        <p:spPr>
          <a:xfrm>
            <a:off x="8346440" y="5035550"/>
            <a:ext cx="152400" cy="138430"/>
          </a:xfrm>
          <a:prstGeom prst="rect">
            <a:avLst/>
          </a:prstGeom>
        </p:spPr>
      </p:pic>
      <p:sp>
        <p:nvSpPr>
          <p:cNvPr id="78" name="文本框 77"/>
          <p:cNvSpPr txBox="1"/>
          <p:nvPr>
            <p:custDataLst>
              <p:tags r:id="rId122"/>
            </p:custDataLst>
          </p:nvPr>
        </p:nvSpPr>
        <p:spPr>
          <a:xfrm>
            <a:off x="8632774" y="4954953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窗帘缓缓打开，自然光唤醒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任意多边形 78"/>
          <p:cNvSpPr/>
          <p:nvPr>
            <p:custDataLst>
              <p:tags r:id="rId123"/>
            </p:custDataLst>
          </p:nvPr>
        </p:nvSpPr>
        <p:spPr>
          <a:xfrm>
            <a:off x="8289290" y="5324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0" name="图片 79"/>
          <p:cNvPicPr>
            <a:picLocks noChangeAspect="1"/>
          </p:cNvPicPr>
          <p:nvPr>
            <p:custDataLst>
              <p:tags r:id="rId124"/>
            </p:custDataLst>
          </p:nvPr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rcRect l="-3333" t="-5897" r="-3333" b="-5897"/>
          <a:stretch>
            <a:fillRect/>
          </a:stretch>
        </p:blipFill>
        <p:spPr>
          <a:xfrm>
            <a:off x="8346440" y="5386070"/>
            <a:ext cx="152400" cy="138430"/>
          </a:xfrm>
          <a:prstGeom prst="rect">
            <a:avLst/>
          </a:prstGeom>
        </p:spPr>
      </p:pic>
      <p:sp>
        <p:nvSpPr>
          <p:cNvPr id="81" name="文本框 80"/>
          <p:cNvSpPr txBox="1"/>
          <p:nvPr>
            <p:custDataLst>
              <p:tags r:id="rId127"/>
            </p:custDataLst>
          </p:nvPr>
        </p:nvSpPr>
        <p:spPr>
          <a:xfrm>
            <a:off x="8632774" y="5305444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卧室灯渐亮，浴室灯提前开启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任意多边形 81"/>
          <p:cNvSpPr/>
          <p:nvPr>
            <p:custDataLst>
              <p:tags r:id="rId128"/>
            </p:custDataLst>
          </p:nvPr>
        </p:nvSpPr>
        <p:spPr>
          <a:xfrm>
            <a:off x="8289290" y="5674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3" name="图片 82"/>
          <p:cNvPicPr>
            <a:picLocks noChangeAspect="1"/>
          </p:cNvPicPr>
          <p:nvPr>
            <p:custDataLst>
              <p:tags r:id="rId129"/>
            </p:custDataLst>
          </p:nvPr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rcRect l="-11538" t="-5641" r="-11538" b="-5641"/>
          <a:stretch>
            <a:fillRect/>
          </a:stretch>
        </p:blipFill>
        <p:spPr>
          <a:xfrm>
            <a:off x="8346440" y="5736590"/>
            <a:ext cx="152400" cy="137795"/>
          </a:xfrm>
          <a:prstGeom prst="rect">
            <a:avLst/>
          </a:prstGeom>
        </p:spPr>
      </p:pic>
      <p:sp>
        <p:nvSpPr>
          <p:cNvPr id="84" name="文本框 83"/>
          <p:cNvSpPr txBox="1"/>
          <p:nvPr>
            <p:custDataLst>
              <p:tags r:id="rId132"/>
            </p:custDataLst>
          </p:nvPr>
        </p:nvSpPr>
        <p:spPr>
          <a:xfrm>
            <a:off x="8632774" y="5655926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新风开启，咖啡机联动启动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KNX系统特色亮点功能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08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核心亮点功能一览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3333" t="-1613" r="-3333" b="-1613"/>
          <a:stretch>
            <a:fillRect/>
          </a:stretch>
        </p:blipFill>
        <p:spPr>
          <a:xfrm>
            <a:off x="866775" y="1400175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771525" y="1898333"/>
            <a:ext cx="3082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安全与专属场景升级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915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81" t="-1061" r="-2381" b="-1061"/>
          <a:stretch>
            <a:fillRect/>
          </a:stretch>
        </p:blipFill>
        <p:spPr>
          <a:xfrm>
            <a:off x="838200" y="2977515"/>
            <a:ext cx="209550" cy="213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228725" y="2660380"/>
            <a:ext cx="262548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电梯集成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228725" y="2935653"/>
            <a:ext cx="26254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联动门禁自动呼梯，实时反馈运行状态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4166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838200" y="4229100"/>
            <a:ext cx="209550" cy="2139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228725" y="3911946"/>
            <a:ext cx="262548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车库智能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228725" y="4187218"/>
            <a:ext cx="26254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车辆感应自动开门开灯，联动充电桩管理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5418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12130" r="-12130"/>
          <a:stretch>
            <a:fillRect/>
          </a:stretch>
        </p:blipFill>
        <p:spPr>
          <a:xfrm>
            <a:off x="876300" y="5480050"/>
            <a:ext cx="133350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228725" y="5163522"/>
            <a:ext cx="262548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定制场景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228725" y="5438794"/>
            <a:ext cx="26254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酒窖温湿度精准管控报警、花园灌溉联动天气自动调节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20 w 5635"/>
              <a:gd name="p0y0" fmla="*/ 0 h 8445"/>
              <a:gd name="p0x1" fmla="*/ 5515 w 5635"/>
              <a:gd name="p0y1" fmla="*/ 0 h 8445"/>
              <a:gd name="p0x2" fmla="*/ 5582 w 5635"/>
              <a:gd name="p0y2" fmla="*/ 0 h 8445"/>
              <a:gd name="p0x3" fmla="*/ 5635 w 5635"/>
              <a:gd name="p0y3" fmla="*/ 53 h 8445"/>
              <a:gd name="p0x4" fmla="*/ 5635 w 5635"/>
              <a:gd name="p0y4" fmla="*/ 120 h 8445"/>
              <a:gd name="p0x5" fmla="*/ 5635 w 5635"/>
              <a:gd name="p0y5" fmla="*/ 8325 h 8445"/>
              <a:gd name="p0x6" fmla="*/ 5635 w 5635"/>
              <a:gd name="p0y6" fmla="*/ 8391 h 8445"/>
              <a:gd name="p0x7" fmla="*/ 5582 w 5635"/>
              <a:gd name="p0y7" fmla="*/ 8445 h 8445"/>
              <a:gd name="p0x8" fmla="*/ 5515 w 5635"/>
              <a:gd name="p0y8" fmla="*/ 8445 h 8445"/>
              <a:gd name="p0x9" fmla="*/ 120 w 5635"/>
              <a:gd name="p0y9" fmla="*/ 8445 h 8445"/>
              <a:gd name="p0x10" fmla="*/ 53 w 5635"/>
              <a:gd name="p0y10" fmla="*/ 8445 h 8445"/>
              <a:gd name="p0x11" fmla="*/ 0 w 5635"/>
              <a:gd name="p0y11" fmla="*/ 8391 h 8445"/>
              <a:gd name="p0x12" fmla="*/ 0 w 5635"/>
              <a:gd name="p0y12" fmla="*/ 8325 h 8445"/>
              <a:gd name="p0x13" fmla="*/ 0 w 5635"/>
              <a:gd name="p0y13" fmla="*/ 120 h 8445"/>
              <a:gd name="p0x14" fmla="*/ 0 w 5635"/>
              <a:gd name="p0y14" fmla="*/ 53 h 8445"/>
              <a:gd name="p0x15" fmla="*/ 53 w 5635"/>
              <a:gd name="p0y15" fmla="*/ 0 h 8445"/>
              <a:gd name="p0x16" fmla="*/ 12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7EAFC2"/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450151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4596765" y="1400175"/>
            <a:ext cx="304800" cy="304800"/>
          </a:xfrm>
          <a:prstGeom prst="rect">
            <a:avLst/>
          </a:prstGeom>
        </p:spPr>
      </p:pic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5111115" y="141414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60 w 720"/>
              <a:gd name="p0y0" fmla="*/ 0 h 435"/>
              <a:gd name="p0x1" fmla="*/ 660 w 720"/>
              <a:gd name="p0y1" fmla="*/ 0 h 435"/>
              <a:gd name="p0x2" fmla="*/ 693 w 720"/>
              <a:gd name="p0y2" fmla="*/ 0 h 435"/>
              <a:gd name="p0x3" fmla="*/ 720 w 720"/>
              <a:gd name="p0y3" fmla="*/ 26 h 435"/>
              <a:gd name="p0x4" fmla="*/ 720 w 720"/>
              <a:gd name="p0y4" fmla="*/ 60 h 435"/>
              <a:gd name="p0x5" fmla="*/ 720 w 720"/>
              <a:gd name="p0y5" fmla="*/ 375 h 435"/>
              <a:gd name="p0x6" fmla="*/ 720 w 720"/>
              <a:gd name="p0y6" fmla="*/ 408 h 435"/>
              <a:gd name="p0x7" fmla="*/ 693 w 720"/>
              <a:gd name="p0y7" fmla="*/ 435 h 435"/>
              <a:gd name="p0x8" fmla="*/ 660 w 720"/>
              <a:gd name="p0y8" fmla="*/ 435 h 435"/>
              <a:gd name="p0x9" fmla="*/ 60 w 720"/>
              <a:gd name="p0y9" fmla="*/ 435 h 435"/>
              <a:gd name="p0x10" fmla="*/ 26 w 720"/>
              <a:gd name="p0y10" fmla="*/ 435 h 435"/>
              <a:gd name="p0x11" fmla="*/ 0 w 720"/>
              <a:gd name="p0y11" fmla="*/ 408 h 435"/>
              <a:gd name="p0x12" fmla="*/ 0 w 720"/>
              <a:gd name="p0y12" fmla="*/ 375 h 435"/>
              <a:gd name="p0x13" fmla="*/ 0 w 720"/>
              <a:gd name="p0y13" fmla="*/ 60 h 435"/>
              <a:gd name="p0x14" fmla="*/ 0 w 720"/>
              <a:gd name="p0y14" fmla="*/ 26 h 435"/>
              <a:gd name="p0x15" fmla="*/ 26 w 720"/>
              <a:gd name="p0y15" fmla="*/ 0 h 435"/>
              <a:gd name="p0x16" fmla="*/ 6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5187705" y="1452563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F5563"/>
                </a:solidFill>
                <a:latin typeface="微软雅黑" panose="020B0503020204020204" charset="-122"/>
                <a:ea typeface="微软雅黑" panose="020B0503020204020204" charset="-122"/>
              </a:rPr>
              <a:t>推荐</a:t>
            </a:r>
            <a:endParaRPr sz="1200">
              <a:solidFill>
                <a:srgbClr val="2F556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4501905" y="1898333"/>
            <a:ext cx="3188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居住体验升级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4"/>
            </p:custDataLst>
          </p:nvPr>
        </p:nvSpPr>
        <p:spPr>
          <a:xfrm>
            <a:off x="4501515" y="28467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4074" t="-1212" r="-4074" b="-1212"/>
          <a:stretch>
            <a:fillRect/>
          </a:stretch>
        </p:blipFill>
        <p:spPr>
          <a:xfrm>
            <a:off x="4580255" y="2908300"/>
            <a:ext cx="185420" cy="2146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4959105" y="2591772"/>
            <a:ext cx="27309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能源管理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9"/>
            </p:custDataLst>
          </p:nvPr>
        </p:nvSpPr>
        <p:spPr>
          <a:xfrm>
            <a:off x="4959105" y="2867044"/>
            <a:ext cx="2730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实时能耗可视化，可对接光伏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储能实现绿电调度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0"/>
            </p:custDataLst>
          </p:nvPr>
        </p:nvSpPr>
        <p:spPr>
          <a:xfrm>
            <a:off x="4501515" y="4166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4074" t="-12593" r="-4074" b="-12593"/>
          <a:stretch>
            <a:fillRect/>
          </a:stretch>
        </p:blipFill>
        <p:spPr>
          <a:xfrm>
            <a:off x="4580255" y="4228465"/>
            <a:ext cx="18542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4"/>
            </p:custDataLst>
          </p:nvPr>
        </p:nvSpPr>
        <p:spPr>
          <a:xfrm>
            <a:off x="4959105" y="3774729"/>
            <a:ext cx="27309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影音联动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5"/>
            </p:custDataLst>
          </p:nvPr>
        </p:nvSpPr>
        <p:spPr>
          <a:xfrm>
            <a:off x="4959105" y="4050001"/>
            <a:ext cx="2730999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一键观影模式自动同步灯光、窗帘、音响，多分区背景音乐独立控制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6"/>
            </p:custDataLst>
          </p:nvPr>
        </p:nvSpPr>
        <p:spPr>
          <a:xfrm>
            <a:off x="4501515" y="54870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1667" t="-3651" r="-1667" b="-3651"/>
          <a:stretch>
            <a:fillRect/>
          </a:stretch>
        </p:blipFill>
        <p:spPr>
          <a:xfrm>
            <a:off x="4594225" y="5548630"/>
            <a:ext cx="157480" cy="2146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50"/>
            </p:custDataLst>
          </p:nvPr>
        </p:nvSpPr>
        <p:spPr>
          <a:xfrm>
            <a:off x="4959105" y="5231978"/>
            <a:ext cx="27309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语音控制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51"/>
            </p:custDataLst>
          </p:nvPr>
        </p:nvSpPr>
        <p:spPr>
          <a:xfrm>
            <a:off x="4959105" y="5507250"/>
            <a:ext cx="2730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接入小度、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Alexa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等主流语音助手，自然语言控制全屋设备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2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53"/>
            </p:custDataLst>
          </p:nvPr>
        </p:nvSpPr>
        <p:spPr>
          <a:xfrm>
            <a:off x="833755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7143" b="-7143"/>
          <a:stretch>
            <a:fillRect/>
          </a:stretch>
        </p:blipFill>
        <p:spPr>
          <a:xfrm>
            <a:off x="8451850" y="1400175"/>
            <a:ext cx="266700" cy="3048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7"/>
            </p:custDataLst>
          </p:nvPr>
        </p:nvSpPr>
        <p:spPr>
          <a:xfrm>
            <a:off x="8337794" y="1898333"/>
            <a:ext cx="3082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系统可靠性升级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8"/>
            </p:custDataLst>
          </p:nvPr>
        </p:nvSpPr>
        <p:spPr>
          <a:xfrm>
            <a:off x="8337550" y="3332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404225" y="3394075"/>
            <a:ext cx="209550" cy="2146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62"/>
            </p:custDataLst>
          </p:nvPr>
        </p:nvSpPr>
        <p:spPr>
          <a:xfrm>
            <a:off x="8794994" y="3077547"/>
            <a:ext cx="262548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优先级机制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63"/>
            </p:custDataLst>
          </p:nvPr>
        </p:nvSpPr>
        <p:spPr>
          <a:xfrm>
            <a:off x="8794994" y="3352819"/>
            <a:ext cx="262548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安防报警自动覆盖日常场景，优先保障安全</a:t>
            </a:r>
            <a:endParaRPr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64"/>
            </p:custDataLst>
          </p:nvPr>
        </p:nvSpPr>
        <p:spPr>
          <a:xfrm>
            <a:off x="8337550" y="50012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65"/>
            </p:custDataLst>
          </p:nvPr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l="-4348" t="-12593" r="-4348" b="-12593"/>
          <a:stretch>
            <a:fillRect/>
          </a:stretch>
        </p:blipFill>
        <p:spPr>
          <a:xfrm>
            <a:off x="8389620" y="5062855"/>
            <a:ext cx="238125" cy="21463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68"/>
            </p:custDataLst>
          </p:nvPr>
        </p:nvSpPr>
        <p:spPr>
          <a:xfrm>
            <a:off x="8794994" y="4746279"/>
            <a:ext cx="262548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边缘离线运行</a:t>
            </a:r>
            <a:endParaRPr sz="15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69"/>
            </p:custDataLst>
          </p:nvPr>
        </p:nvSpPr>
        <p:spPr>
          <a:xfrm>
            <a:off x="8794994" y="5021551"/>
            <a:ext cx="262548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断网时所有自动化逻辑</a:t>
            </a:r>
            <a:r>
              <a:rPr lang="en-US" altLang="zh-CN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100%</a:t>
            </a:r>
            <a:r>
              <a:rPr lang="zh-CN" altLang="en-US" sz="135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正常执行，不依赖云端</a:t>
            </a:r>
            <a:endParaRPr lang="zh-CN" altLang="en-US" sz="135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42A2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方案价值总结</a:t>
            </a:r>
            <a:endParaRPr sz="3000" b="1">
              <a:solidFill>
                <a:srgbClr val="242A2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673225" cy="1323975"/>
          </a:xfrm>
          <a:custGeom>
            <a:avLst/>
            <a:gdLst>
              <a:gd name="sw" fmla="*/ 1 w 2634"/>
              <a:gd name="sh" fmla="*/ 1 h 2085"/>
              <a:gd name="mins" fmla="min sw sh"/>
              <a:gd name="dsw" fmla="+- 0 sw mins"/>
              <a:gd name="dsh" fmla="+- 0 sh mins"/>
              <a:gd name="p0x0" fmla="*/ 120 w 2634"/>
              <a:gd name="p0y0" fmla="*/ 0 h 2085"/>
              <a:gd name="p0x1" fmla="*/ 2514 w 2634"/>
              <a:gd name="p0y1" fmla="*/ 0 h 2085"/>
              <a:gd name="p0x2" fmla="*/ 2581 w 2634"/>
              <a:gd name="p0y2" fmla="*/ 0 h 2085"/>
              <a:gd name="p0x3" fmla="*/ 2634 w 2634"/>
              <a:gd name="p0y3" fmla="*/ 53 h 2085"/>
              <a:gd name="p0x4" fmla="*/ 2634 w 2634"/>
              <a:gd name="p0y4" fmla="*/ 120 h 2085"/>
              <a:gd name="p0x5" fmla="*/ 2634 w 2634"/>
              <a:gd name="p0y5" fmla="*/ 1965 h 2085"/>
              <a:gd name="p0x6" fmla="*/ 2634 w 2634"/>
              <a:gd name="p0y6" fmla="*/ 2031 h 2085"/>
              <a:gd name="p0x7" fmla="*/ 2581 w 2634"/>
              <a:gd name="p0y7" fmla="*/ 2085 h 2085"/>
              <a:gd name="p0x8" fmla="*/ 2514 w 2634"/>
              <a:gd name="p0y8" fmla="*/ 2085 h 2085"/>
              <a:gd name="p0x9" fmla="*/ 120 w 2634"/>
              <a:gd name="p0y9" fmla="*/ 2085 h 2085"/>
              <a:gd name="p0x10" fmla="*/ 53 w 2634"/>
              <a:gd name="p0y10" fmla="*/ 2085 h 2085"/>
              <a:gd name="p0x11" fmla="*/ 0 w 2634"/>
              <a:gd name="p0y11" fmla="*/ 2031 h 2085"/>
              <a:gd name="p0x12" fmla="*/ 0 w 2634"/>
              <a:gd name="p0y12" fmla="*/ 1965 h 2085"/>
              <a:gd name="p0x13" fmla="*/ 0 w 2634"/>
              <a:gd name="p0y13" fmla="*/ 120 h 2085"/>
              <a:gd name="p0x14" fmla="*/ 0 w 2634"/>
              <a:gd name="p0y14" fmla="*/ 53 h 2085"/>
              <a:gd name="p0x15" fmla="*/ 53 w 2634"/>
              <a:gd name="p0y15" fmla="*/ 0 h 2085"/>
              <a:gd name="p0x16" fmla="*/ 120 w 2634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210713" y="1282541"/>
            <a:ext cx="728072" cy="4448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55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255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146124" y="1609982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安全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1885978"/>
            <a:ext cx="1282675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三层防护全天候守护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2449195" y="1109345"/>
            <a:ext cx="1673225" cy="1323975"/>
          </a:xfrm>
          <a:custGeom>
            <a:avLst/>
            <a:gdLst>
              <a:gd name="sw" fmla="*/ 1 w 2634"/>
              <a:gd name="sh" fmla="*/ 1 h 2085"/>
              <a:gd name="mins" fmla="min sw sh"/>
              <a:gd name="dsw" fmla="+- 0 sw mins"/>
              <a:gd name="dsh" fmla="+- 0 sh mins"/>
              <a:gd name="p0x0" fmla="*/ 120 w 2634"/>
              <a:gd name="p0y0" fmla="*/ 0 h 2085"/>
              <a:gd name="p0x1" fmla="*/ 2514 w 2634"/>
              <a:gd name="p0y1" fmla="*/ 0 h 2085"/>
              <a:gd name="p0x2" fmla="*/ 2581 w 2634"/>
              <a:gd name="p0y2" fmla="*/ 0 h 2085"/>
              <a:gd name="p0x3" fmla="*/ 2634 w 2634"/>
              <a:gd name="p0y3" fmla="*/ 53 h 2085"/>
              <a:gd name="p0x4" fmla="*/ 2634 w 2634"/>
              <a:gd name="p0y4" fmla="*/ 120 h 2085"/>
              <a:gd name="p0x5" fmla="*/ 2634 w 2634"/>
              <a:gd name="p0y5" fmla="*/ 1965 h 2085"/>
              <a:gd name="p0x6" fmla="*/ 2634 w 2634"/>
              <a:gd name="p0y6" fmla="*/ 2031 h 2085"/>
              <a:gd name="p0x7" fmla="*/ 2581 w 2634"/>
              <a:gd name="p0y7" fmla="*/ 2085 h 2085"/>
              <a:gd name="p0x8" fmla="*/ 2514 w 2634"/>
              <a:gd name="p0y8" fmla="*/ 2085 h 2085"/>
              <a:gd name="p0x9" fmla="*/ 120 w 2634"/>
              <a:gd name="p0y9" fmla="*/ 2085 h 2085"/>
              <a:gd name="p0x10" fmla="*/ 53 w 2634"/>
              <a:gd name="p0y10" fmla="*/ 2085 h 2085"/>
              <a:gd name="p0x11" fmla="*/ 0 w 2634"/>
              <a:gd name="p0y11" fmla="*/ 2031 h 2085"/>
              <a:gd name="p0x12" fmla="*/ 0 w 2634"/>
              <a:gd name="p0y12" fmla="*/ 1965 h 2085"/>
              <a:gd name="p0x13" fmla="*/ 0 w 2634"/>
              <a:gd name="p0y13" fmla="*/ 120 h 2085"/>
              <a:gd name="p0x14" fmla="*/ 0 w 2634"/>
              <a:gd name="p0y14" fmla="*/ 53 h 2085"/>
              <a:gd name="p0x15" fmla="*/ 53 w 2634"/>
              <a:gd name="p0y15" fmla="*/ 0 h 2085"/>
              <a:gd name="p0x16" fmla="*/ 120 w 2634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048295" y="1281113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0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019349" y="1714386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舒适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676449" y="2028558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四季如春光随心动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322445" y="1109345"/>
            <a:ext cx="1673225" cy="1323975"/>
          </a:xfrm>
          <a:custGeom>
            <a:avLst/>
            <a:gdLst>
              <a:gd name="sw" fmla="*/ 1 w 2634"/>
              <a:gd name="sh" fmla="*/ 1 h 2085"/>
              <a:gd name="mins" fmla="min sw sh"/>
              <a:gd name="dsw" fmla="+- 0 sw mins"/>
              <a:gd name="dsh" fmla="+- 0 sh mins"/>
              <a:gd name="p0x0" fmla="*/ 120 w 2634"/>
              <a:gd name="p0y0" fmla="*/ 0 h 2085"/>
              <a:gd name="p0x1" fmla="*/ 2514 w 2634"/>
              <a:gd name="p0y1" fmla="*/ 0 h 2085"/>
              <a:gd name="p0x2" fmla="*/ 2581 w 2634"/>
              <a:gd name="p0y2" fmla="*/ 0 h 2085"/>
              <a:gd name="p0x3" fmla="*/ 2634 w 2634"/>
              <a:gd name="p0y3" fmla="*/ 53 h 2085"/>
              <a:gd name="p0x4" fmla="*/ 2634 w 2634"/>
              <a:gd name="p0y4" fmla="*/ 120 h 2085"/>
              <a:gd name="p0x5" fmla="*/ 2634 w 2634"/>
              <a:gd name="p0y5" fmla="*/ 1965 h 2085"/>
              <a:gd name="p0x6" fmla="*/ 2634 w 2634"/>
              <a:gd name="p0y6" fmla="*/ 2031 h 2085"/>
              <a:gd name="p0x7" fmla="*/ 2581 w 2634"/>
              <a:gd name="p0y7" fmla="*/ 2085 h 2085"/>
              <a:gd name="p0x8" fmla="*/ 2514 w 2634"/>
              <a:gd name="p0y8" fmla="*/ 2085 h 2085"/>
              <a:gd name="p0x9" fmla="*/ 120 w 2634"/>
              <a:gd name="p0y9" fmla="*/ 2085 h 2085"/>
              <a:gd name="p0x10" fmla="*/ 53 w 2634"/>
              <a:gd name="p0y10" fmla="*/ 2085 h 2085"/>
              <a:gd name="p0x11" fmla="*/ 0 w 2634"/>
              <a:gd name="p0y11" fmla="*/ 2031 h 2085"/>
              <a:gd name="p0x12" fmla="*/ 0 w 2634"/>
              <a:gd name="p0y12" fmla="*/ 1965 h 2085"/>
              <a:gd name="p0x13" fmla="*/ 0 w 2634"/>
              <a:gd name="p0y13" fmla="*/ 120 h 2085"/>
              <a:gd name="p0x14" fmla="*/ 0 w 2634"/>
              <a:gd name="p0y14" fmla="*/ 53 h 2085"/>
              <a:gd name="p0x15" fmla="*/ 53 w 2634"/>
              <a:gd name="p0y15" fmla="*/ 0 h 2085"/>
              <a:gd name="p0x16" fmla="*/ 120 w 2634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921520" y="1281113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30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892573" y="1714386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便捷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625873" y="2028558"/>
            <a:ext cx="1219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五种方式随心选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6195695" y="1109345"/>
            <a:ext cx="1673225" cy="1323975"/>
          </a:xfrm>
          <a:custGeom>
            <a:avLst/>
            <a:gdLst>
              <a:gd name="sw" fmla="*/ 1 w 2634"/>
              <a:gd name="sh" fmla="*/ 1 h 2085"/>
              <a:gd name="mins" fmla="min sw sh"/>
              <a:gd name="dsw" fmla="+- 0 sw mins"/>
              <a:gd name="dsh" fmla="+- 0 sh mins"/>
              <a:gd name="p0x0" fmla="*/ 120 w 2634"/>
              <a:gd name="p0y0" fmla="*/ 0 h 2085"/>
              <a:gd name="p0x1" fmla="*/ 2514 w 2634"/>
              <a:gd name="p0y1" fmla="*/ 0 h 2085"/>
              <a:gd name="p0x2" fmla="*/ 2581 w 2634"/>
              <a:gd name="p0y2" fmla="*/ 0 h 2085"/>
              <a:gd name="p0x3" fmla="*/ 2634 w 2634"/>
              <a:gd name="p0y3" fmla="*/ 53 h 2085"/>
              <a:gd name="p0x4" fmla="*/ 2634 w 2634"/>
              <a:gd name="p0y4" fmla="*/ 120 h 2085"/>
              <a:gd name="p0x5" fmla="*/ 2634 w 2634"/>
              <a:gd name="p0y5" fmla="*/ 1965 h 2085"/>
              <a:gd name="p0x6" fmla="*/ 2634 w 2634"/>
              <a:gd name="p0y6" fmla="*/ 2031 h 2085"/>
              <a:gd name="p0x7" fmla="*/ 2581 w 2634"/>
              <a:gd name="p0y7" fmla="*/ 2085 h 2085"/>
              <a:gd name="p0x8" fmla="*/ 2514 w 2634"/>
              <a:gd name="p0y8" fmla="*/ 2085 h 2085"/>
              <a:gd name="p0x9" fmla="*/ 120 w 2634"/>
              <a:gd name="p0y9" fmla="*/ 2085 h 2085"/>
              <a:gd name="p0x10" fmla="*/ 53 w 2634"/>
              <a:gd name="p0y10" fmla="*/ 2085 h 2085"/>
              <a:gd name="p0x11" fmla="*/ 0 w 2634"/>
              <a:gd name="p0y11" fmla="*/ 2031 h 2085"/>
              <a:gd name="p0x12" fmla="*/ 0 w 2634"/>
              <a:gd name="p0y12" fmla="*/ 1965 h 2085"/>
              <a:gd name="p0x13" fmla="*/ 0 w 2634"/>
              <a:gd name="p0y13" fmla="*/ 120 h 2085"/>
              <a:gd name="p0x14" fmla="*/ 0 w 2634"/>
              <a:gd name="p0y14" fmla="*/ 53 h 2085"/>
              <a:gd name="p0x15" fmla="*/ 53 w 2634"/>
              <a:gd name="p0y15" fmla="*/ 0 h 2085"/>
              <a:gd name="p0x16" fmla="*/ 120 w 2634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6830387" y="1282541"/>
            <a:ext cx="728072" cy="4448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55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255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6765798" y="1609982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节能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391199" y="1885978"/>
            <a:ext cx="1282675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综合能耗降低</a:t>
            </a:r>
            <a:r>
              <a:rPr lang="en-US" altLang="zh-CN"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15%-25%</a:t>
            </a:r>
            <a:endParaRPr lang="en-US" altLang="zh-CN"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1673225" cy="1323975"/>
          </a:xfrm>
          <a:custGeom>
            <a:avLst/>
            <a:gdLst>
              <a:gd name="sw" fmla="*/ 1 w 2634"/>
              <a:gd name="sh" fmla="*/ 1 h 2085"/>
              <a:gd name="mins" fmla="min sw sh"/>
              <a:gd name="dsw" fmla="+- 0 sw mins"/>
              <a:gd name="dsh" fmla="+- 0 sh mins"/>
              <a:gd name="p0x0" fmla="*/ 120 w 2634"/>
              <a:gd name="p0y0" fmla="*/ 0 h 2085"/>
              <a:gd name="p0x1" fmla="*/ 2514 w 2634"/>
              <a:gd name="p0y1" fmla="*/ 0 h 2085"/>
              <a:gd name="p0x2" fmla="*/ 2581 w 2634"/>
              <a:gd name="p0y2" fmla="*/ 0 h 2085"/>
              <a:gd name="p0x3" fmla="*/ 2634 w 2634"/>
              <a:gd name="p0y3" fmla="*/ 53 h 2085"/>
              <a:gd name="p0x4" fmla="*/ 2634 w 2634"/>
              <a:gd name="p0y4" fmla="*/ 120 h 2085"/>
              <a:gd name="p0x5" fmla="*/ 2634 w 2634"/>
              <a:gd name="p0y5" fmla="*/ 1965 h 2085"/>
              <a:gd name="p0x6" fmla="*/ 2634 w 2634"/>
              <a:gd name="p0y6" fmla="*/ 2031 h 2085"/>
              <a:gd name="p0x7" fmla="*/ 2581 w 2634"/>
              <a:gd name="p0y7" fmla="*/ 2085 h 2085"/>
              <a:gd name="p0x8" fmla="*/ 2514 w 2634"/>
              <a:gd name="p0y8" fmla="*/ 2085 h 2085"/>
              <a:gd name="p0x9" fmla="*/ 120 w 2634"/>
              <a:gd name="p0y9" fmla="*/ 2085 h 2085"/>
              <a:gd name="p0x10" fmla="*/ 53 w 2634"/>
              <a:gd name="p0y10" fmla="*/ 2085 h 2085"/>
              <a:gd name="p0x11" fmla="*/ 0 w 2634"/>
              <a:gd name="p0y11" fmla="*/ 2031 h 2085"/>
              <a:gd name="p0x12" fmla="*/ 0 w 2634"/>
              <a:gd name="p0y12" fmla="*/ 1965 h 2085"/>
              <a:gd name="p0x13" fmla="*/ 0 w 2634"/>
              <a:gd name="p0y13" fmla="*/ 120 h 2085"/>
              <a:gd name="p0x14" fmla="*/ 0 w 2634"/>
              <a:gd name="p0y14" fmla="*/ 53 h 2085"/>
              <a:gd name="p0x15" fmla="*/ 53 w 2634"/>
              <a:gd name="p0y15" fmla="*/ 0 h 2085"/>
              <a:gd name="p0x16" fmla="*/ 120 w 2634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703611" y="1282541"/>
            <a:ext cx="728072" cy="4448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55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sz="255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639022" y="1609982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可靠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264423" y="1885978"/>
            <a:ext cx="1282675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国际标准断网可用</a:t>
            </a:r>
            <a:endParaRPr lang="zh-CN"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9942195" y="1109345"/>
            <a:ext cx="1673225" cy="1323975"/>
          </a:xfrm>
          <a:custGeom>
            <a:avLst/>
            <a:gdLst>
              <a:gd name="sw" fmla="*/ 1 w 2634"/>
              <a:gd name="sh" fmla="*/ 1 h 2085"/>
              <a:gd name="mins" fmla="min sw sh"/>
              <a:gd name="dsw" fmla="+- 0 sw mins"/>
              <a:gd name="dsh" fmla="+- 0 sh mins"/>
              <a:gd name="p0x0" fmla="*/ 120 w 2634"/>
              <a:gd name="p0y0" fmla="*/ 0 h 2085"/>
              <a:gd name="p0x1" fmla="*/ 2514 w 2634"/>
              <a:gd name="p0y1" fmla="*/ 0 h 2085"/>
              <a:gd name="p0x2" fmla="*/ 2581 w 2634"/>
              <a:gd name="p0y2" fmla="*/ 0 h 2085"/>
              <a:gd name="p0x3" fmla="*/ 2634 w 2634"/>
              <a:gd name="p0y3" fmla="*/ 53 h 2085"/>
              <a:gd name="p0x4" fmla="*/ 2634 w 2634"/>
              <a:gd name="p0y4" fmla="*/ 120 h 2085"/>
              <a:gd name="p0x5" fmla="*/ 2634 w 2634"/>
              <a:gd name="p0y5" fmla="*/ 1965 h 2085"/>
              <a:gd name="p0x6" fmla="*/ 2634 w 2634"/>
              <a:gd name="p0y6" fmla="*/ 2031 h 2085"/>
              <a:gd name="p0x7" fmla="*/ 2581 w 2634"/>
              <a:gd name="p0y7" fmla="*/ 2085 h 2085"/>
              <a:gd name="p0x8" fmla="*/ 2514 w 2634"/>
              <a:gd name="p0y8" fmla="*/ 2085 h 2085"/>
              <a:gd name="p0x9" fmla="*/ 120 w 2634"/>
              <a:gd name="p0y9" fmla="*/ 2085 h 2085"/>
              <a:gd name="p0x10" fmla="*/ 53 w 2634"/>
              <a:gd name="p0y10" fmla="*/ 2085 h 2085"/>
              <a:gd name="p0x11" fmla="*/ 0 w 2634"/>
              <a:gd name="p0y11" fmla="*/ 2031 h 2085"/>
              <a:gd name="p0x12" fmla="*/ 0 w 2634"/>
              <a:gd name="p0y12" fmla="*/ 1965 h 2085"/>
              <a:gd name="p0x13" fmla="*/ 0 w 2634"/>
              <a:gd name="p0y13" fmla="*/ 120 h 2085"/>
              <a:gd name="p0x14" fmla="*/ 0 w 2634"/>
              <a:gd name="p0y14" fmla="*/ 53 h 2085"/>
              <a:gd name="p0x15" fmla="*/ 53 w 2634"/>
              <a:gd name="p0y15" fmla="*/ 0 h 2085"/>
              <a:gd name="p0x16" fmla="*/ 120 w 2634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0541194" y="1281113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sz="30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10512247" y="1714386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简单</a:t>
            </a:r>
            <a:endParaRPr sz="2100"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10169347" y="2028558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老人小孩轻松使用</a:t>
            </a:r>
            <a:endParaRPr sz="1200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575945" y="2461895"/>
            <a:ext cx="3546475" cy="1905000"/>
          </a:xfrm>
          <a:custGeom>
            <a:avLst/>
            <a:gdLst>
              <a:gd name="sw" fmla="*/ 1 w 5584"/>
              <a:gd name="sh" fmla="*/ 1 h 3000"/>
              <a:gd name="mins" fmla="min sw sh"/>
              <a:gd name="dsw" fmla="+- 0 sw mins"/>
              <a:gd name="dsh" fmla="+- 0 sh mins"/>
              <a:gd name="p0x0" fmla="*/ 120 w 5584"/>
              <a:gd name="p0y0" fmla="*/ 0 h 3000"/>
              <a:gd name="p0x1" fmla="*/ 5464 w 5584"/>
              <a:gd name="p0y1" fmla="*/ 0 h 3000"/>
              <a:gd name="p0x2" fmla="*/ 5531 w 5584"/>
              <a:gd name="p0y2" fmla="*/ 0 h 3000"/>
              <a:gd name="p0x3" fmla="*/ 5584 w 5584"/>
              <a:gd name="p0y3" fmla="*/ 53 h 3000"/>
              <a:gd name="p0x4" fmla="*/ 5584 w 5584"/>
              <a:gd name="p0y4" fmla="*/ 120 h 3000"/>
              <a:gd name="p0x5" fmla="*/ 5584 w 5584"/>
              <a:gd name="p0y5" fmla="*/ 2880 h 3000"/>
              <a:gd name="p0x6" fmla="*/ 5584 w 5584"/>
              <a:gd name="p0y6" fmla="*/ 2946 h 3000"/>
              <a:gd name="p0x7" fmla="*/ 5531 w 5584"/>
              <a:gd name="p0y7" fmla="*/ 3000 h 3000"/>
              <a:gd name="p0x8" fmla="*/ 5464 w 5584"/>
              <a:gd name="p0y8" fmla="*/ 3000 h 3000"/>
              <a:gd name="p0x9" fmla="*/ 120 w 5584"/>
              <a:gd name="p0y9" fmla="*/ 3000 h 3000"/>
              <a:gd name="p0x10" fmla="*/ 53 w 5584"/>
              <a:gd name="p0y10" fmla="*/ 3000 h 3000"/>
              <a:gd name="p0x11" fmla="*/ 0 w 5584"/>
              <a:gd name="p0y11" fmla="*/ 2946 h 3000"/>
              <a:gd name="p0x12" fmla="*/ 0 w 5584"/>
              <a:gd name="p0y12" fmla="*/ 2880 h 3000"/>
              <a:gd name="p0x13" fmla="*/ 0 w 5584"/>
              <a:gd name="p0y13" fmla="*/ 120 h 3000"/>
              <a:gd name="p0x14" fmla="*/ 0 w 5584"/>
              <a:gd name="p0y14" fmla="*/ 53 h 3000"/>
              <a:gd name="p0x15" fmla="*/ 53 w 5584"/>
              <a:gd name="p0y15" fmla="*/ 0 h 3000"/>
              <a:gd name="p0x16" fmla="*/ 120 w 5584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771525" y="3204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857250" y="3286125"/>
            <a:ext cx="247650" cy="2520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1343025" y="2932748"/>
            <a:ext cx="25843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安全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1343025" y="3257550"/>
            <a:ext cx="25843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周界报警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视频监控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门窗检测，三层防护全天候守护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4322445" y="2461895"/>
            <a:ext cx="3546475" cy="1905000"/>
          </a:xfrm>
          <a:custGeom>
            <a:avLst/>
            <a:gdLst>
              <a:gd name="sw" fmla="*/ 1 w 5585"/>
              <a:gd name="sh" fmla="*/ 1 h 3000"/>
              <a:gd name="mins" fmla="min sw sh"/>
              <a:gd name="dsw" fmla="+- 0 sw mins"/>
              <a:gd name="dsh" fmla="+- 0 sh mins"/>
              <a:gd name="p0x0" fmla="*/ 120 w 5585"/>
              <a:gd name="p0y0" fmla="*/ 0 h 3000"/>
              <a:gd name="p0x1" fmla="*/ 5465 w 5585"/>
              <a:gd name="p0y1" fmla="*/ 0 h 3000"/>
              <a:gd name="p0x2" fmla="*/ 5531 w 5585"/>
              <a:gd name="p0y2" fmla="*/ 0 h 3000"/>
              <a:gd name="p0x3" fmla="*/ 5585 w 5585"/>
              <a:gd name="p0y3" fmla="*/ 53 h 3000"/>
              <a:gd name="p0x4" fmla="*/ 5585 w 5585"/>
              <a:gd name="p0y4" fmla="*/ 120 h 3000"/>
              <a:gd name="p0x5" fmla="*/ 5585 w 5585"/>
              <a:gd name="p0y5" fmla="*/ 2880 h 3000"/>
              <a:gd name="p0x6" fmla="*/ 5585 w 5585"/>
              <a:gd name="p0y6" fmla="*/ 2946 h 3000"/>
              <a:gd name="p0x7" fmla="*/ 5531 w 5585"/>
              <a:gd name="p0y7" fmla="*/ 3000 h 3000"/>
              <a:gd name="p0x8" fmla="*/ 5465 w 5585"/>
              <a:gd name="p0y8" fmla="*/ 3000 h 3000"/>
              <a:gd name="p0x9" fmla="*/ 120 w 5585"/>
              <a:gd name="p0y9" fmla="*/ 3000 h 3000"/>
              <a:gd name="p0x10" fmla="*/ 53 w 5585"/>
              <a:gd name="p0y10" fmla="*/ 3000 h 3000"/>
              <a:gd name="p0x11" fmla="*/ 0 w 5585"/>
              <a:gd name="p0y11" fmla="*/ 2946 h 3000"/>
              <a:gd name="p0x12" fmla="*/ 0 w 5585"/>
              <a:gd name="p0y12" fmla="*/ 2880 h 3000"/>
              <a:gd name="p0x13" fmla="*/ 0 w 5585"/>
              <a:gd name="p0y13" fmla="*/ 120 h 3000"/>
              <a:gd name="p0x14" fmla="*/ 0 w 5585"/>
              <a:gd name="p0y14" fmla="*/ 53 h 3000"/>
              <a:gd name="p0x15" fmla="*/ 53 w 5585"/>
              <a:gd name="p0y15" fmla="*/ 0 h 3000"/>
              <a:gd name="p0x16" fmla="*/ 120 w 558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4"/>
            </p:custDataLst>
          </p:nvPr>
        </p:nvSpPr>
        <p:spPr>
          <a:xfrm>
            <a:off x="4517390" y="3204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8810" t="-2933" r="-8810" b="-2933"/>
          <a:stretch>
            <a:fillRect/>
          </a:stretch>
        </p:blipFill>
        <p:spPr>
          <a:xfrm>
            <a:off x="4648835" y="3286125"/>
            <a:ext cx="156845" cy="2520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5089474" y="2932748"/>
            <a:ext cx="25844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舒适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5089474" y="3257550"/>
            <a:ext cx="2584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灯光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窗帘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暖通智能联动，四季如春、光随心动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8068945" y="2461895"/>
            <a:ext cx="3546475" cy="1905000"/>
          </a:xfrm>
          <a:custGeom>
            <a:avLst/>
            <a:gdLst>
              <a:gd name="sw" fmla="*/ 1 w 5585"/>
              <a:gd name="sh" fmla="*/ 1 h 3000"/>
              <a:gd name="mins" fmla="min sw sh"/>
              <a:gd name="dsw" fmla="+- 0 sw mins"/>
              <a:gd name="dsh" fmla="+- 0 sh mins"/>
              <a:gd name="p0x0" fmla="*/ 120 w 5585"/>
              <a:gd name="p0y0" fmla="*/ 0 h 3000"/>
              <a:gd name="p0x1" fmla="*/ 5465 w 5585"/>
              <a:gd name="p0y1" fmla="*/ 0 h 3000"/>
              <a:gd name="p0x2" fmla="*/ 5531 w 5585"/>
              <a:gd name="p0y2" fmla="*/ 0 h 3000"/>
              <a:gd name="p0x3" fmla="*/ 5585 w 5585"/>
              <a:gd name="p0y3" fmla="*/ 53 h 3000"/>
              <a:gd name="p0x4" fmla="*/ 5585 w 5585"/>
              <a:gd name="p0y4" fmla="*/ 120 h 3000"/>
              <a:gd name="p0x5" fmla="*/ 5585 w 5585"/>
              <a:gd name="p0y5" fmla="*/ 2880 h 3000"/>
              <a:gd name="p0x6" fmla="*/ 5585 w 5585"/>
              <a:gd name="p0y6" fmla="*/ 2946 h 3000"/>
              <a:gd name="p0x7" fmla="*/ 5531 w 5585"/>
              <a:gd name="p0y7" fmla="*/ 3000 h 3000"/>
              <a:gd name="p0x8" fmla="*/ 5465 w 5585"/>
              <a:gd name="p0y8" fmla="*/ 3000 h 3000"/>
              <a:gd name="p0x9" fmla="*/ 120 w 5585"/>
              <a:gd name="p0y9" fmla="*/ 3000 h 3000"/>
              <a:gd name="p0x10" fmla="*/ 53 w 5585"/>
              <a:gd name="p0y10" fmla="*/ 3000 h 3000"/>
              <a:gd name="p0x11" fmla="*/ 0 w 5585"/>
              <a:gd name="p0y11" fmla="*/ 2946 h 3000"/>
              <a:gd name="p0x12" fmla="*/ 0 w 5585"/>
              <a:gd name="p0y12" fmla="*/ 2880 h 3000"/>
              <a:gd name="p0x13" fmla="*/ 0 w 5585"/>
              <a:gd name="p0y13" fmla="*/ 120 h 3000"/>
              <a:gd name="p0x14" fmla="*/ 0 w 5585"/>
              <a:gd name="p0y14" fmla="*/ 53 h 3000"/>
              <a:gd name="p0x15" fmla="*/ 53 w 5585"/>
              <a:gd name="p0y15" fmla="*/ 0 h 3000"/>
              <a:gd name="p0x16" fmla="*/ 120 w 558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1"/>
            </p:custDataLst>
          </p:nvPr>
        </p:nvSpPr>
        <p:spPr>
          <a:xfrm>
            <a:off x="8263890" y="3204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7451" t="-2933" r="-7451" b="-2933"/>
          <a:stretch>
            <a:fillRect/>
          </a:stretch>
        </p:blipFill>
        <p:spPr>
          <a:xfrm>
            <a:off x="8380730" y="3286125"/>
            <a:ext cx="186055" cy="2520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8835999" y="2932748"/>
            <a:ext cx="258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便捷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8835999" y="3257550"/>
            <a:ext cx="258447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面板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触控屏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语音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传感器，五种方式随心选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7"/>
            </p:custDataLst>
          </p:nvPr>
        </p:nvSpPr>
        <p:spPr>
          <a:xfrm>
            <a:off x="575945" y="4566920"/>
            <a:ext cx="3546475" cy="1905000"/>
          </a:xfrm>
          <a:custGeom>
            <a:avLst/>
            <a:gdLst>
              <a:gd name="sw" fmla="*/ 1 w 5584"/>
              <a:gd name="sh" fmla="*/ 1 h 3000"/>
              <a:gd name="mins" fmla="min sw sh"/>
              <a:gd name="dsw" fmla="+- 0 sw mins"/>
              <a:gd name="dsh" fmla="+- 0 sh mins"/>
              <a:gd name="p0x0" fmla="*/ 120 w 5584"/>
              <a:gd name="p0y0" fmla="*/ 0 h 3000"/>
              <a:gd name="p0x1" fmla="*/ 5464 w 5584"/>
              <a:gd name="p0y1" fmla="*/ 0 h 3000"/>
              <a:gd name="p0x2" fmla="*/ 5531 w 5584"/>
              <a:gd name="p0y2" fmla="*/ 0 h 3000"/>
              <a:gd name="p0x3" fmla="*/ 5584 w 5584"/>
              <a:gd name="p0y3" fmla="*/ 53 h 3000"/>
              <a:gd name="p0x4" fmla="*/ 5584 w 5584"/>
              <a:gd name="p0y4" fmla="*/ 120 h 3000"/>
              <a:gd name="p0x5" fmla="*/ 5584 w 5584"/>
              <a:gd name="p0y5" fmla="*/ 2880 h 3000"/>
              <a:gd name="p0x6" fmla="*/ 5584 w 5584"/>
              <a:gd name="p0y6" fmla="*/ 2946 h 3000"/>
              <a:gd name="p0x7" fmla="*/ 5531 w 5584"/>
              <a:gd name="p0y7" fmla="*/ 3000 h 3000"/>
              <a:gd name="p0x8" fmla="*/ 5464 w 5584"/>
              <a:gd name="p0y8" fmla="*/ 3000 h 3000"/>
              <a:gd name="p0x9" fmla="*/ 120 w 5584"/>
              <a:gd name="p0y9" fmla="*/ 3000 h 3000"/>
              <a:gd name="p0x10" fmla="*/ 53 w 5584"/>
              <a:gd name="p0y10" fmla="*/ 3000 h 3000"/>
              <a:gd name="p0x11" fmla="*/ 0 w 5584"/>
              <a:gd name="p0y11" fmla="*/ 2946 h 3000"/>
              <a:gd name="p0x12" fmla="*/ 0 w 5584"/>
              <a:gd name="p0y12" fmla="*/ 2880 h 3000"/>
              <a:gd name="p0x13" fmla="*/ 0 w 5584"/>
              <a:gd name="p0y13" fmla="*/ 120 h 3000"/>
              <a:gd name="p0x14" fmla="*/ 0 w 5584"/>
              <a:gd name="p0y14" fmla="*/ 53 h 3000"/>
              <a:gd name="p0x15" fmla="*/ 53 w 5584"/>
              <a:gd name="p0y15" fmla="*/ 0 h 3000"/>
              <a:gd name="p0x16" fmla="*/ 120 w 5584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8"/>
            </p:custDataLst>
          </p:nvPr>
        </p:nvSpPr>
        <p:spPr>
          <a:xfrm>
            <a:off x="771525" y="5309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857250" y="5391150"/>
            <a:ext cx="247650" cy="252095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52"/>
            </p:custDataLst>
          </p:nvPr>
        </p:nvSpPr>
        <p:spPr>
          <a:xfrm>
            <a:off x="1343025" y="5037772"/>
            <a:ext cx="25843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节能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3"/>
            </p:custDataLst>
          </p:nvPr>
        </p:nvSpPr>
        <p:spPr>
          <a:xfrm>
            <a:off x="1343025" y="5362575"/>
            <a:ext cx="25843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智能调节避免空转浪费，综合能耗预计降低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15%-25%</a:t>
            </a:r>
            <a:endParaRPr lang="en-US" altLang="zh-CN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54"/>
            </p:custDataLst>
          </p:nvPr>
        </p:nvSpPr>
        <p:spPr>
          <a:xfrm>
            <a:off x="4322445" y="4566920"/>
            <a:ext cx="3546475" cy="1905000"/>
          </a:xfrm>
          <a:custGeom>
            <a:avLst/>
            <a:gdLst>
              <a:gd name="sw" fmla="*/ 1 w 5585"/>
              <a:gd name="sh" fmla="*/ 1 h 3000"/>
              <a:gd name="mins" fmla="min sw sh"/>
              <a:gd name="dsw" fmla="+- 0 sw mins"/>
              <a:gd name="dsh" fmla="+- 0 sh mins"/>
              <a:gd name="p0x0" fmla="*/ 120 w 5585"/>
              <a:gd name="p0y0" fmla="*/ 0 h 3000"/>
              <a:gd name="p0x1" fmla="*/ 5465 w 5585"/>
              <a:gd name="p0y1" fmla="*/ 0 h 3000"/>
              <a:gd name="p0x2" fmla="*/ 5531 w 5585"/>
              <a:gd name="p0y2" fmla="*/ 0 h 3000"/>
              <a:gd name="p0x3" fmla="*/ 5585 w 5585"/>
              <a:gd name="p0y3" fmla="*/ 53 h 3000"/>
              <a:gd name="p0x4" fmla="*/ 5585 w 5585"/>
              <a:gd name="p0y4" fmla="*/ 120 h 3000"/>
              <a:gd name="p0x5" fmla="*/ 5585 w 5585"/>
              <a:gd name="p0y5" fmla="*/ 2880 h 3000"/>
              <a:gd name="p0x6" fmla="*/ 5585 w 5585"/>
              <a:gd name="p0y6" fmla="*/ 2946 h 3000"/>
              <a:gd name="p0x7" fmla="*/ 5531 w 5585"/>
              <a:gd name="p0y7" fmla="*/ 3000 h 3000"/>
              <a:gd name="p0x8" fmla="*/ 5465 w 5585"/>
              <a:gd name="p0y8" fmla="*/ 3000 h 3000"/>
              <a:gd name="p0x9" fmla="*/ 120 w 5585"/>
              <a:gd name="p0y9" fmla="*/ 3000 h 3000"/>
              <a:gd name="p0x10" fmla="*/ 53 w 5585"/>
              <a:gd name="p0y10" fmla="*/ 3000 h 3000"/>
              <a:gd name="p0x11" fmla="*/ 0 w 5585"/>
              <a:gd name="p0y11" fmla="*/ 2946 h 3000"/>
              <a:gd name="p0x12" fmla="*/ 0 w 5585"/>
              <a:gd name="p0y12" fmla="*/ 2880 h 3000"/>
              <a:gd name="p0x13" fmla="*/ 0 w 5585"/>
              <a:gd name="p0y13" fmla="*/ 120 h 3000"/>
              <a:gd name="p0x14" fmla="*/ 0 w 5585"/>
              <a:gd name="p0y14" fmla="*/ 53 h 3000"/>
              <a:gd name="p0x15" fmla="*/ 53 w 5585"/>
              <a:gd name="p0y15" fmla="*/ 0 h 3000"/>
              <a:gd name="p0x16" fmla="*/ 120 w 558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55"/>
            </p:custDataLst>
          </p:nvPr>
        </p:nvSpPr>
        <p:spPr>
          <a:xfrm>
            <a:off x="4517390" y="5309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4586605" y="5391150"/>
            <a:ext cx="281305" cy="25209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59"/>
            </p:custDataLst>
          </p:nvPr>
        </p:nvSpPr>
        <p:spPr>
          <a:xfrm>
            <a:off x="5089474" y="5037772"/>
            <a:ext cx="25844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可靠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60"/>
            </p:custDataLst>
          </p:nvPr>
        </p:nvSpPr>
        <p:spPr>
          <a:xfrm>
            <a:off x="5089474" y="5362575"/>
            <a:ext cx="25844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KNX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国际标准，断网可用，</a:t>
            </a:r>
            <a:r>
              <a:rPr lang="en-US" altLang="zh-CN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500+</a:t>
            </a:r>
            <a:r>
              <a:rPr lang="zh-CN" altLang="en-US"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品牌生态自由扩展</a:t>
            </a:r>
            <a:endParaRPr lang="zh-CN" altLang="en-US"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61"/>
            </p:custDataLst>
          </p:nvPr>
        </p:nvSpPr>
        <p:spPr>
          <a:xfrm>
            <a:off x="8068945" y="4566920"/>
            <a:ext cx="3546475" cy="1905000"/>
          </a:xfrm>
          <a:custGeom>
            <a:avLst/>
            <a:gdLst>
              <a:gd name="sw" fmla="*/ 1 w 5585"/>
              <a:gd name="sh" fmla="*/ 1 h 3000"/>
              <a:gd name="mins" fmla="min sw sh"/>
              <a:gd name="dsw" fmla="+- 0 sw mins"/>
              <a:gd name="dsh" fmla="+- 0 sh mins"/>
              <a:gd name="p0x0" fmla="*/ 120 w 5585"/>
              <a:gd name="p0y0" fmla="*/ 0 h 3000"/>
              <a:gd name="p0x1" fmla="*/ 5465 w 5585"/>
              <a:gd name="p0y1" fmla="*/ 0 h 3000"/>
              <a:gd name="p0x2" fmla="*/ 5531 w 5585"/>
              <a:gd name="p0y2" fmla="*/ 0 h 3000"/>
              <a:gd name="p0x3" fmla="*/ 5585 w 5585"/>
              <a:gd name="p0y3" fmla="*/ 53 h 3000"/>
              <a:gd name="p0x4" fmla="*/ 5585 w 5585"/>
              <a:gd name="p0y4" fmla="*/ 120 h 3000"/>
              <a:gd name="p0x5" fmla="*/ 5585 w 5585"/>
              <a:gd name="p0y5" fmla="*/ 2880 h 3000"/>
              <a:gd name="p0x6" fmla="*/ 5585 w 5585"/>
              <a:gd name="p0y6" fmla="*/ 2946 h 3000"/>
              <a:gd name="p0x7" fmla="*/ 5531 w 5585"/>
              <a:gd name="p0y7" fmla="*/ 3000 h 3000"/>
              <a:gd name="p0x8" fmla="*/ 5465 w 5585"/>
              <a:gd name="p0y8" fmla="*/ 3000 h 3000"/>
              <a:gd name="p0x9" fmla="*/ 120 w 5585"/>
              <a:gd name="p0y9" fmla="*/ 3000 h 3000"/>
              <a:gd name="p0x10" fmla="*/ 53 w 5585"/>
              <a:gd name="p0y10" fmla="*/ 3000 h 3000"/>
              <a:gd name="p0x11" fmla="*/ 0 w 5585"/>
              <a:gd name="p0y11" fmla="*/ 2946 h 3000"/>
              <a:gd name="p0x12" fmla="*/ 0 w 5585"/>
              <a:gd name="p0y12" fmla="*/ 2880 h 3000"/>
              <a:gd name="p0x13" fmla="*/ 0 w 5585"/>
              <a:gd name="p0y13" fmla="*/ 120 h 3000"/>
              <a:gd name="p0x14" fmla="*/ 0 w 5585"/>
              <a:gd name="p0y14" fmla="*/ 53 h 3000"/>
              <a:gd name="p0x15" fmla="*/ 53 w 5585"/>
              <a:gd name="p0y15" fmla="*/ 0 h 3000"/>
              <a:gd name="p0x16" fmla="*/ 120 w 558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DAE6EC"/>
            </a:solidFill>
            <a:prstDash val="solid"/>
          </a:ln>
          <a:effectLst>
            <a:outerShdw blurRad="114300" dist="19050" dir="5399999" algn="ctr" rotWithShape="0">
              <a:srgbClr val="243038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62"/>
            </p:custDataLst>
          </p:nvPr>
        </p:nvSpPr>
        <p:spPr>
          <a:xfrm>
            <a:off x="8263890" y="5309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3EE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8364220" y="5391150"/>
            <a:ext cx="219075" cy="252095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66"/>
            </p:custDataLst>
          </p:nvPr>
        </p:nvSpPr>
        <p:spPr>
          <a:xfrm>
            <a:off x="8835999" y="5037772"/>
            <a:ext cx="258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42A2D"/>
                </a:solidFill>
                <a:latin typeface="微软雅黑" panose="020B0503020204020204" charset="-122"/>
                <a:ea typeface="微软雅黑" panose="020B0503020204020204" charset="-122"/>
              </a:rPr>
              <a:t>简单</a:t>
            </a:r>
            <a:endParaRPr b="1">
              <a:solidFill>
                <a:srgbClr val="242A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67"/>
            </p:custDataLst>
          </p:nvPr>
        </p:nvSpPr>
        <p:spPr>
          <a:xfrm>
            <a:off x="8835999" y="5362575"/>
            <a:ext cx="258447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F5960"/>
                </a:solidFill>
                <a:latin typeface="微软雅黑" panose="020B0503020204020204" charset="-122"/>
                <a:ea typeface="微软雅黑" panose="020B0503020204020204" charset="-122"/>
              </a:rPr>
              <a:t>一键场景切换，无需逐个操作，老人小孩轻松使用</a:t>
            </a:r>
            <a:endParaRPr sz="1500">
              <a:solidFill>
                <a:srgbClr val="4F59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18"/>
  <p:tag name="KSO_WM_TEMPLATE_CATEGORY" val="custom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2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2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2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2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2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2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  <p:tag name="KSO_WM_TEMPLATE_INDEX" val="40490418"/>
  <p:tag name="KSO_WM_TEMPLATE_CATEGORY" val="custom"/>
</p:tagLst>
</file>

<file path=ppt/tags/tag1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18"/>
  <p:tag name="KSO_WM_TEMPLATE_CATEGORY" val="custom"/>
</p:tagLst>
</file>

<file path=ppt/tags/tag1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2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2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2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23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418"/>
  <p:tag name="KSO_WM_TEMPLATE_CATEGORY" val="custom"/>
</p:tagLst>
</file>

<file path=ppt/tags/tag24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TEMPLATE_INDEX" val="40490418"/>
  <p:tag name="KSO_WM_TEMPLATE_CATEGORY" val="custom"/>
</p:tagLst>
</file>

<file path=ppt/tags/tag25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418"/>
  <p:tag name="KSO_WM_TEMPLATE_CATEGORY" val="custom"/>
</p:tagLst>
</file>

<file path=ppt/tags/tag26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TEMPLATE_INDEX" val="40490418"/>
  <p:tag name="KSO_WM_TEMPLATE_CATEGORY" val="custom"/>
</p:tagLst>
</file>

<file path=ppt/tags/tag2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2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2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90418"/>
  <p:tag name="KSO_WM_TEMPLATE_CATEGORY" val="custom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18"/>
  <p:tag name="KSO_WM_TEMPLATE_CATEGORY" val="custom"/>
</p:tagLst>
</file>

<file path=ppt/tags/tag3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8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18"/>
  <p:tag name="KSO_WM_TEMPLATE_CATEGORY" val="custom"/>
</p:tagLst>
</file>

<file path=ppt/tags/tag4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90418"/>
  <p:tag name="KSO_WM_TEMPLATE_CATEGORY" val="custom"/>
</p:tagLst>
</file>

<file path=ppt/tags/tag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9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9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9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9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9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9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9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00cfd4c4ae8b7ef49019b23cfff826b7aaeb0e56"/>
  <p:tag name="KSO_WM_NEWLAYOUT_ID" val="274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1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7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2f279bb305aac6f7cdba1ddff316adb60c8f0e0"/>
  <p:tag name="KSO_WM_NEWLAYOUT_ID" val="288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8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9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9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9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5c216b1f8b8c58ebe485a5d8d735aa2d85626b59"/>
  <p:tag name="KSO_WM_NEWLAYOUT_ID" val="1"/>
</p:tagLst>
</file>

<file path=ppt/tags/tag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0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1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0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1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0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0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0418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40490418"/>
</p:tagLst>
</file>

<file path=ppt/tags/tag11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3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d799d37ec7ee1a76"/>
  <p:tag name="KSO_WM_TEMPLATE_THUMBS_INDEX" val="1、9"/>
  <p:tag name="KSO_WM_TEMPLATE_INDEX" val="40490418"/>
  <p:tag name="KSO_WM_TEMPLATE_CATEGORY" val="custom"/>
  <p:tag name="KSO_WM_TEMPLATE_MASTER_TYPE" val="0"/>
  <p:tag name="KSO_WM_TAG_VERSION" val="3.0"/>
</p:tagLst>
</file>

<file path=ppt/tags/tag114.xml><?xml version="1.0" encoding="utf-8"?>
<p:tagLst xmlns:p="http://schemas.openxmlformats.org/presentationml/2006/main">
  <p:tag name="KSO_WM_AITEMPLATE_STYLE_ID" val="69796627164"/>
</p:tagLst>
</file>

<file path=ppt/tags/tag11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PRESET_TEXT" val="20XX YEAR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00cfd4c4ae8b7ef49019b23cfff826b7aaeb0e56"/>
  <p:tag name="KSO_WM_NEWLAYOUT_ID" val="274"/>
  <p:tag name="KSO_WM_UNIT_PRESET_TEXT" val="单击此处&#10;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PRESET_TEXT" val="BY WPS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18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d799d37ec7ee1a76"/>
  <p:tag name="KSO_WM_TEMPLATE_THUMBS_INDEX" val="1、9"/>
  <p:tag name="KSO_WM_TEMPLATE_INDEX" val="40490418"/>
  <p:tag name="KSO_WM_TEMPLATE_CATEGORY" val="custom"/>
  <p:tag name="KSO_WM_SLIDE_INDEX" val="1"/>
  <p:tag name="KSO_WM_SLIDE_ID" val="custom40490418_1"/>
  <p:tag name="KSO_WM_TEMPLATE_MASTER_TYPE" val="0"/>
  <p:tag name="KSO_WM_SLIDE_LAYOUT" val="a_f"/>
  <p:tag name="KSO_WM_SLIDE_LAYOUT_CNT" val="1_2"/>
  <p:tag name="KSO_WM_TAG_VERSION" val="3.0"/>
</p:tagLst>
</file>

<file path=ppt/tags/tag11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2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2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1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7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17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1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3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33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3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x"/>
  <p:tag name="KSO_WM_UNIT_INDEX" val="12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1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1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4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5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5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4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9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49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4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8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58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5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x"/>
  <p:tag name="KSO_WM_UNIT_INDEX" val="12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x"/>
  <p:tag name="KSO_WM_UNIT_INDEX" val="13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x"/>
  <p:tag name="KSO_WM_UNIT_INDEX" val="14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x"/>
  <p:tag name="KSO_WM_UNIT_INDEX" val="15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x"/>
  <p:tag name="KSO_WM_UNIT_INDEX" val="16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x"/>
  <p:tag name="KSO_WM_UNIT_INDEX" val="17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x"/>
  <p:tag name="KSO_WM_UNIT_INDEX" val="18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x"/>
  <p:tag name="KSO_WM_UNIT_INDEX" val="19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x"/>
  <p:tag name="KSO_WM_UNIT_INDEX" val="20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x"/>
  <p:tag name="KSO_WM_UNIT_INDEX" val="21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x"/>
  <p:tag name="KSO_WM_UNIT_INDEX" val="22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x"/>
  <p:tag name="KSO_WM_UNIT_INDEX" val="23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x"/>
  <p:tag name="KSO_WM_UNIT_INDEX" val="24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x"/>
  <p:tag name="KSO_WM_UNIT_INDEX" val="25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663e052df49d1010a7aae9ea7992ef18d3f34b12"/>
  <p:tag name="KSO_WM_NEWLAYOUT_ID" val="281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6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66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18"/>
  <p:tag name="KSO_WM_TEMPLATE_CATEGORY" val="custom"/>
  <p:tag name="KSO_WM_SLIDE_INDEX" val="3"/>
  <p:tag name="KSO_WM_SLIDE_ID" val="custom40490418_7"/>
  <p:tag name="KSO_WM_TEMPLATE_MASTER_TYPE" val="0"/>
  <p:tag name="KSO_WM_SLIDE_LAYOUT" val="a_e"/>
  <p:tag name="KSO_WM_SLIDE_LAYOUT_CNT" val="1_1"/>
  <p:tag name="KSO_WM_TAG_VERSION" val="3.0"/>
</p:tagLst>
</file>

<file path=ppt/tags/tag6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4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4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4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7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2f279bb305aac6f7cdba1ddff316adb60c8f0e0"/>
  <p:tag name="KSO_WM_NEWLAYOUT_ID" val="288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18"/>
  <p:tag name="KSO_WM_TEMPLATE_CATEGORY" val="custom"/>
</p:tagLst>
</file>

<file path=ppt/tags/tag771.xml><?xml version="1.0" encoding="utf-8"?>
<p:tagLst xmlns:p="http://schemas.openxmlformats.org/presentationml/2006/main">
  <p:tag name="KSO_WM_SLIDE_CONTENT_ORIENTATION" val="right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2f1bc384a532e0ce"/>
  <p:tag name="KSO_WM_TEMPLATE_INDEX" val="40490418"/>
  <p:tag name="KSO_WM_TEMPLATE_CATEGORY" val="custom"/>
  <p:tag name="KSO_WM_SLIDE_INDEX" val="5"/>
  <p:tag name="KSO_WM_SLIDE_ID" val="custom40490418_9"/>
  <p:tag name="KSO_WM_TEMPLATE_MASTER_TYPE" val="0"/>
  <p:tag name="KSO_WM_SLIDE_LAYOUT" val="a_b"/>
  <p:tag name="KSO_WM_SLIDE_LAYOUT_CNT" val="1_1"/>
  <p:tag name="KSO_WM_TAG_VERSION" val="3.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351">
      <a:dk1>
        <a:srgbClr val="333333"/>
      </a:dk1>
      <a:lt1>
        <a:srgbClr val="FFFFFF"/>
      </a:lt1>
      <a:dk2>
        <a:srgbClr val="050606"/>
      </a:dk2>
      <a:lt2>
        <a:srgbClr val="E5EFF2"/>
      </a:lt2>
      <a:accent1>
        <a:srgbClr val="7EAFC2"/>
      </a:accent1>
      <a:accent2>
        <a:srgbClr val="689BB0"/>
      </a:accent2>
      <a:accent3>
        <a:srgbClr val="70A1A8"/>
      </a:accent3>
      <a:accent4>
        <a:srgbClr val="6F7EA9"/>
      </a:accent4>
      <a:accent5>
        <a:srgbClr val="6FA975"/>
      </a:accent5>
      <a:accent6>
        <a:srgbClr val="82AA6E"/>
      </a:accent6>
      <a:hlink>
        <a:srgbClr val="304FFE"/>
      </a:hlink>
      <a:folHlink>
        <a:srgbClr val="492067"/>
      </a:folHlink>
    </a:clrScheme>
    <a:fontScheme name="0001主题字体——科技风">
      <a:majorFont>
        <a:latin typeface="微软雅黑"/>
        <a:ea typeface="汉仪雅酷黑-65J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1">
              <a:lumMod val="40000"/>
              <a:lumOff val="60000"/>
            </a:schemeClr>
          </a:solidFill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3433</Words>
  <Application>WPS 演示</Application>
  <PresentationFormat>宽屏</PresentationFormat>
  <Paragraphs>660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Arial</vt:lpstr>
      <vt:lpstr>宋体</vt:lpstr>
      <vt:lpstr>Wingdings</vt:lpstr>
      <vt:lpstr>江城圆体 400W</vt:lpstr>
      <vt:lpstr>苹方-简</vt:lpstr>
      <vt:lpstr>汉仪雅酷黑-65J</vt:lpstr>
      <vt:lpstr>汉仪中黑KW</vt:lpstr>
      <vt:lpstr>微软雅黑</vt:lpstr>
      <vt:lpstr>方正雅意黑 GB18030L2</vt:lpstr>
      <vt:lpstr>宋体</vt:lpstr>
      <vt:lpstr>Arial Unicode MS</vt:lpstr>
      <vt:lpstr>汉仪书宋二KW</vt:lpstr>
      <vt:lpstr>Calibri Light</vt:lpstr>
      <vt:lpstr>Helvetica Neue</vt:lpstr>
      <vt:lpstr>Calibri</vt:lpstr>
      <vt:lpstr>微软雅黑</vt:lpstr>
      <vt:lpstr>汉仪雅酷黑-65J</vt:lpstr>
      <vt:lpstr>WPS</vt:lpstr>
      <vt:lpstr>Office 主题​​</vt:lpstr>
      <vt:lpstr>KNX智能别墅系统方案</vt:lpstr>
      <vt:lpstr>目录</vt:lpstr>
      <vt:lpstr>PowerPoint 演示文稿</vt:lpstr>
      <vt:lpstr>PowerPoint 演示文稿</vt:lpstr>
      <vt:lpstr>安防防护系统</vt:lpstr>
      <vt:lpstr>PowerPoint 演示文稿</vt:lpstr>
      <vt:lpstr>PowerPoint 演示文稿</vt:lpstr>
      <vt:lpstr>PowerPoint 演示文稿</vt:lpstr>
      <vt:lpstr>PowerPoint 演示文稿</vt:lpstr>
      <vt:lpstr>智能灯光系统</vt:lpstr>
      <vt:lpstr>PowerPoint 演示文稿</vt:lpstr>
      <vt:lpstr>PowerPoint 演示文稿</vt:lpstr>
      <vt:lpstr>电动窗帘与遮阳系统</vt:lpstr>
      <vt:lpstr>PowerPoint 演示文稿</vt:lpstr>
      <vt:lpstr>暖通环境控制系统</vt:lpstr>
      <vt:lpstr>PowerPoint 演示文稿</vt:lpstr>
      <vt:lpstr>网络与通信覆盖</vt:lpstr>
      <vt:lpstr>PowerPoint 演示文稿</vt:lpstr>
      <vt:lpstr>PowerPoint 演示文稿</vt:lpstr>
      <vt:lpstr>场景联动与智能体验</vt:lpstr>
      <vt:lpstr>PowerPoint 演示文稿</vt:lpstr>
      <vt:lpstr>KNX系统特色亮点功能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KNX智能别墅系统方案</dc:title>
  <dc:creator/>
  <cp:lastModifiedBy>mac</cp:lastModifiedBy>
  <cp:revision>1</cp:revision>
  <dcterms:created xsi:type="dcterms:W3CDTF">2026-09-20T04:15:28Z</dcterms:created>
  <dcterms:modified xsi:type="dcterms:W3CDTF">2026-09-20T04:15:28Z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2052-12.1.28492.28492</vt:lpwstr>
  </property>
  <property fmtid="{D5CDD505-2E9C-101B-9397-08002B2CF9AE}" pid="3" name="ICV">
    <vt:lpwstr>E763A116E20381A4E05DAF6A86BD9BA3_43</vt:lpwstr>
  </property>
  <property fmtid="{D5CDD505-2E9C-101B-9397-08002B2CF9AE}" pid="4" name="KSOTemplateUUID">
    <vt:lpwstr>v1.0_ai_69796627164</vt:lpwstr>
  </property>
</Properties>
</file>